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50"/>
    <p:restoredTop sz="94719"/>
  </p:normalViewPr>
  <p:slideViewPr>
    <p:cSldViewPr snapToGrid="0">
      <p:cViewPr varScale="1">
        <p:scale>
          <a:sx n="62" d="100"/>
          <a:sy n="62" d="100"/>
        </p:scale>
        <p:origin x="976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448375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6575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363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000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1280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3511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9166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3061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14328902" y="2317173"/>
            <a:ext cx="7321033" cy="6340049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4651"/>
          </a:solidFill>
          <a:ln>
            <a:noFill/>
          </a:ln>
        </p:spPr>
      </p:sp>
      <p:sp>
        <p:nvSpPr>
          <p:cNvPr id="85" name="Google Shape;85;p13"/>
          <p:cNvSpPr/>
          <p:nvPr/>
        </p:nvSpPr>
        <p:spPr>
          <a:xfrm>
            <a:off x="12122944" y="7035126"/>
            <a:ext cx="4970154" cy="4304177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86" name="Google Shape;86;p13"/>
          <p:cNvSpPr/>
          <p:nvPr/>
        </p:nvSpPr>
        <p:spPr>
          <a:xfrm>
            <a:off x="12336342" y="5954842"/>
            <a:ext cx="2271679" cy="196728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87" name="Google Shape;87;p13"/>
          <p:cNvSpPr/>
          <p:nvPr/>
        </p:nvSpPr>
        <p:spPr>
          <a:xfrm>
            <a:off x="13737770" y="373605"/>
            <a:ext cx="3799619" cy="3290488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7" y="485668"/>
            <a:ext cx="2182076" cy="88593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" name="Google Shape;91;p13"/>
          <p:cNvGrpSpPr/>
          <p:nvPr/>
        </p:nvGrpSpPr>
        <p:grpSpPr>
          <a:xfrm>
            <a:off x="1028700" y="3555540"/>
            <a:ext cx="10476925" cy="6180957"/>
            <a:chOff x="0" y="-1219200"/>
            <a:chExt cx="13969233" cy="8241274"/>
          </a:xfrm>
        </p:grpSpPr>
        <p:sp>
          <p:nvSpPr>
            <p:cNvPr id="92" name="Google Shape;92;p13"/>
            <p:cNvSpPr txBox="1"/>
            <p:nvPr/>
          </p:nvSpPr>
          <p:spPr>
            <a:xfrm>
              <a:off x="0" y="-1219200"/>
              <a:ext cx="13969233" cy="10833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lvl="0">
                <a:lnSpc>
                  <a:spcPct val="120001"/>
                </a:lnSpc>
              </a:pPr>
              <a:r>
                <a:rPr lang="en-US" sz="4400" b="1" dirty="0">
                  <a:latin typeface="Fira Sans"/>
                  <a:ea typeface="Fira Sans"/>
                  <a:cs typeface="Fira Sans"/>
                  <a:sym typeface="Fira Sans"/>
                </a:rPr>
                <a:t>RESEARCH </a:t>
              </a:r>
              <a:r>
                <a:rPr lang="en-US" sz="4400" b="1" dirty="0" smtClean="0">
                  <a:latin typeface="Fira Sans"/>
                  <a:ea typeface="Fira Sans"/>
                  <a:cs typeface="Fira Sans"/>
                  <a:sym typeface="Fira Sans"/>
                </a:rPr>
                <a:t>TITLE : XXXXXXXXXXXX</a:t>
              </a:r>
              <a:endParaRPr sz="400" dirty="0"/>
            </a:p>
          </p:txBody>
        </p:sp>
        <p:sp>
          <p:nvSpPr>
            <p:cNvPr id="93" name="Google Shape;93;p13"/>
            <p:cNvSpPr txBox="1"/>
            <p:nvPr/>
          </p:nvSpPr>
          <p:spPr>
            <a:xfrm>
              <a:off x="0" y="3920456"/>
              <a:ext cx="13969233" cy="310161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99" b="0" i="0" u="none" strike="noStrike" cap="none" dirty="0" smtClean="0">
                  <a:solidFill>
                    <a:srgbClr val="000000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RESEARCHER’S</a:t>
              </a:r>
              <a:endParaRPr dirty="0"/>
            </a:p>
            <a:p>
              <a:pPr marL="0" marR="0" lvl="0" indent="0" algn="l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599" b="0" i="0" u="none" strike="noStrike" cap="none" dirty="0">
                <a:solidFill>
                  <a:srgbClr val="000000"/>
                </a:solidFill>
                <a:latin typeface="Fira Sans Light"/>
                <a:ea typeface="Fira Sans Light"/>
                <a:cs typeface="Fira Sans Light"/>
                <a:sym typeface="Fira Sans Light"/>
              </a:endParaRPr>
            </a:p>
            <a:p>
              <a:pPr marL="0" marR="0" lvl="0" indent="0" algn="l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599" b="0" i="0" u="none" strike="noStrike" cap="none" dirty="0" smtClean="0">
                  <a:solidFill>
                    <a:srgbClr val="000000"/>
                  </a:solidFill>
                  <a:latin typeface="Fira Sans Light"/>
                  <a:ea typeface="Fira Sans Light"/>
                  <a:cs typeface="Fira Sans Light"/>
                  <a:sym typeface="Fira Sans Light"/>
                </a:rPr>
                <a:t>AFFILIATION</a:t>
              </a:r>
              <a:endParaRPr dirty="0"/>
            </a:p>
          </p:txBody>
        </p:sp>
      </p:grpSp>
      <p:pic>
        <p:nvPicPr>
          <p:cNvPr id="1028" name="Picture 4" descr="http://ispesh.event.upi.edu/assets/img/logo/liege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630" y="485668"/>
            <a:ext cx="2162594" cy="92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tay Mustafa Kemal University - Wikiped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235" y="485668"/>
            <a:ext cx="1004487" cy="100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ntor Staf Ahli UPI -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702" y="373605"/>
            <a:ext cx="3446686" cy="117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5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-2527743" y="-89986"/>
            <a:ext cx="10138115" cy="877965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99" name="Google Shape;99;p14"/>
          <p:cNvSpPr/>
          <p:nvPr/>
        </p:nvSpPr>
        <p:spPr>
          <a:xfrm>
            <a:off x="2505679" y="5832746"/>
            <a:ext cx="5966980" cy="5167433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100" name="Google Shape;100;p14"/>
          <p:cNvSpPr txBox="1"/>
          <p:nvPr/>
        </p:nvSpPr>
        <p:spPr>
          <a:xfrm>
            <a:off x="9271178" y="89749"/>
            <a:ext cx="8153938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b="0" i="0" u="none" strike="noStrike" cap="none" smtClean="0">
                <a:solidFill>
                  <a:srgbClr val="F4F4F4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INTRODUCTION</a:t>
            </a:r>
            <a:endParaRPr dirty="0"/>
          </a:p>
        </p:txBody>
      </p:sp>
      <p:pic>
        <p:nvPicPr>
          <p:cNvPr id="6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6" y="485668"/>
            <a:ext cx="2763967" cy="8859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5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-2527743" y="-89986"/>
            <a:ext cx="10138115" cy="877965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99" name="Google Shape;99;p14"/>
          <p:cNvSpPr/>
          <p:nvPr/>
        </p:nvSpPr>
        <p:spPr>
          <a:xfrm>
            <a:off x="2505679" y="5832746"/>
            <a:ext cx="5966980" cy="5167433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100" name="Google Shape;100;p14"/>
          <p:cNvSpPr txBox="1"/>
          <p:nvPr/>
        </p:nvSpPr>
        <p:spPr>
          <a:xfrm>
            <a:off x="9271178" y="89749"/>
            <a:ext cx="8153938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b="0" i="0" u="none" strike="noStrike" cap="none" dirty="0" smtClean="0">
                <a:solidFill>
                  <a:srgbClr val="F4F4F4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METHODS</a:t>
            </a:r>
            <a:endParaRPr dirty="0"/>
          </a:p>
        </p:txBody>
      </p:sp>
      <p:pic>
        <p:nvPicPr>
          <p:cNvPr id="6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6" y="485668"/>
            <a:ext cx="2763967" cy="885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8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5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-2527743" y="-89986"/>
            <a:ext cx="10138115" cy="877965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99" name="Google Shape;99;p14"/>
          <p:cNvSpPr/>
          <p:nvPr/>
        </p:nvSpPr>
        <p:spPr>
          <a:xfrm>
            <a:off x="2505679" y="5832746"/>
            <a:ext cx="5966980" cy="5167433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100" name="Google Shape;100;p14"/>
          <p:cNvSpPr txBox="1"/>
          <p:nvPr/>
        </p:nvSpPr>
        <p:spPr>
          <a:xfrm>
            <a:off x="9271178" y="89749"/>
            <a:ext cx="8153938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b="0" i="0" u="none" strike="noStrike" cap="none" dirty="0" smtClean="0">
                <a:solidFill>
                  <a:srgbClr val="F4F4F4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RESULT</a:t>
            </a:r>
            <a:endParaRPr dirty="0"/>
          </a:p>
        </p:txBody>
      </p:sp>
      <p:pic>
        <p:nvPicPr>
          <p:cNvPr id="6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6" y="485668"/>
            <a:ext cx="2763967" cy="885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737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5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-2527743" y="-89986"/>
            <a:ext cx="10138115" cy="877965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99" name="Google Shape;99;p14"/>
          <p:cNvSpPr/>
          <p:nvPr/>
        </p:nvSpPr>
        <p:spPr>
          <a:xfrm>
            <a:off x="2505679" y="5832746"/>
            <a:ext cx="5966980" cy="5167433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100" name="Google Shape;100;p14"/>
          <p:cNvSpPr txBox="1"/>
          <p:nvPr/>
        </p:nvSpPr>
        <p:spPr>
          <a:xfrm>
            <a:off x="9271178" y="89749"/>
            <a:ext cx="8153938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b="0" i="0" u="none" strike="noStrike" cap="none" dirty="0" smtClean="0">
                <a:solidFill>
                  <a:srgbClr val="F4F4F4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DISCUSSION</a:t>
            </a:r>
            <a:endParaRPr dirty="0"/>
          </a:p>
        </p:txBody>
      </p:sp>
      <p:pic>
        <p:nvPicPr>
          <p:cNvPr id="6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6" y="485668"/>
            <a:ext cx="2763967" cy="885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41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5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-2527743" y="-89986"/>
            <a:ext cx="10138115" cy="877965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99" name="Google Shape;99;p14"/>
          <p:cNvSpPr/>
          <p:nvPr/>
        </p:nvSpPr>
        <p:spPr>
          <a:xfrm>
            <a:off x="2505679" y="5832746"/>
            <a:ext cx="5966980" cy="5167433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100" name="Google Shape;100;p14"/>
          <p:cNvSpPr txBox="1"/>
          <p:nvPr/>
        </p:nvSpPr>
        <p:spPr>
          <a:xfrm>
            <a:off x="9271178" y="89749"/>
            <a:ext cx="8153938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b="0" i="0" u="none" strike="noStrike" cap="none" dirty="0" smtClean="0">
                <a:solidFill>
                  <a:srgbClr val="F4F4F4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CONCLUSION</a:t>
            </a:r>
            <a:endParaRPr dirty="0"/>
          </a:p>
        </p:txBody>
      </p:sp>
      <p:pic>
        <p:nvPicPr>
          <p:cNvPr id="6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6" y="485668"/>
            <a:ext cx="2763967" cy="885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05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5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-2527743" y="-89986"/>
            <a:ext cx="10138115" cy="8779655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00A181"/>
          </a:solidFill>
          <a:ln>
            <a:noFill/>
          </a:ln>
        </p:spPr>
      </p:sp>
      <p:sp>
        <p:nvSpPr>
          <p:cNvPr id="99" name="Google Shape;99;p14"/>
          <p:cNvSpPr/>
          <p:nvPr/>
        </p:nvSpPr>
        <p:spPr>
          <a:xfrm>
            <a:off x="2505679" y="5832746"/>
            <a:ext cx="5966980" cy="5167433"/>
          </a:xfrm>
          <a:custGeom>
            <a:avLst/>
            <a:gdLst/>
            <a:ahLst/>
            <a:cxnLst/>
            <a:rect l="l" t="t" r="r" b="b"/>
            <a:pathLst>
              <a:path w="3619627" h="3134614" extrusionOk="0">
                <a:moveTo>
                  <a:pt x="3619627" y="1567307"/>
                </a:moveTo>
                <a:lnTo>
                  <a:pt x="2714752" y="3134614"/>
                </a:lnTo>
                <a:lnTo>
                  <a:pt x="904875" y="3134614"/>
                </a:lnTo>
                <a:lnTo>
                  <a:pt x="0" y="1567307"/>
                </a:lnTo>
                <a:lnTo>
                  <a:pt x="904875" y="0"/>
                </a:lnTo>
                <a:lnTo>
                  <a:pt x="2714625" y="0"/>
                </a:lnTo>
                <a:lnTo>
                  <a:pt x="3619627" y="1567307"/>
                </a:lnTo>
                <a:close/>
              </a:path>
            </a:pathLst>
          </a:custGeom>
          <a:solidFill>
            <a:srgbClr val="A4E473"/>
          </a:solidFill>
          <a:ln>
            <a:noFill/>
          </a:ln>
        </p:spPr>
      </p:sp>
      <p:sp>
        <p:nvSpPr>
          <p:cNvPr id="100" name="Google Shape;100;p14"/>
          <p:cNvSpPr txBox="1"/>
          <p:nvPr/>
        </p:nvSpPr>
        <p:spPr>
          <a:xfrm>
            <a:off x="9271178" y="89749"/>
            <a:ext cx="8153938" cy="1569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99" b="0" i="0" u="none" strike="noStrike" cap="none" dirty="0" smtClean="0">
                <a:solidFill>
                  <a:srgbClr val="F4F4F4"/>
                </a:solidFill>
                <a:latin typeface="Fira Sans Medium"/>
                <a:ea typeface="Fira Sans Medium"/>
                <a:cs typeface="Fira Sans Medium"/>
                <a:sym typeface="Fira Sans Medium"/>
              </a:rPr>
              <a:t>REFERENCES</a:t>
            </a:r>
            <a:endParaRPr dirty="0"/>
          </a:p>
        </p:txBody>
      </p:sp>
      <p:pic>
        <p:nvPicPr>
          <p:cNvPr id="6" name="Google Shape;8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996" y="485668"/>
            <a:ext cx="2763967" cy="885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49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12</Words>
  <Application>Microsoft Macintosh PowerPoint</Application>
  <PresentationFormat>Custom</PresentationFormat>
  <Paragraphs>10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Fira Sans</vt:lpstr>
      <vt:lpstr>Arial</vt:lpstr>
      <vt:lpstr>Fira Sans Medium</vt:lpstr>
      <vt:lpstr>Fira Sans Light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asep_sumpena@outlook.co.id.</cp:lastModifiedBy>
  <cp:revision>4</cp:revision>
  <dcterms:modified xsi:type="dcterms:W3CDTF">2022-09-23T22:43:50Z</dcterms:modified>
</cp:coreProperties>
</file>