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ra Sans Bold" panose="020B0803050000020004" pitchFamily="34" charset="0"/>
      <p:regular r:id="rId8"/>
      <p:bold r:id="rId9"/>
    </p:embeddedFont>
    <p:embeddedFont>
      <p:font typeface="Fira Sans Light" panose="020F0302020204030204" pitchFamily="34" charset="0"/>
      <p:regular r:id="rId10"/>
    </p:embeddedFont>
    <p:embeddedFont>
      <p:font typeface="Fira Sans Medium" panose="020F0502020204030204" pitchFamily="34" charset="0"/>
      <p:regular r:id="rId11"/>
    </p:embeddedFont>
    <p:embeddedFont>
      <p:font typeface="Livvic Heavy" pitchFamily="2" charset="77"/>
      <p:regular r:id="rId12"/>
      <p:bold r:id="rId13"/>
    </p:embeddedFont>
    <p:embeddedFont>
      <p:font typeface="Open Sans Extra Bold" panose="020B0906030804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4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28902" y="2317173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342" y="5954842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737770" y="373605"/>
            <a:ext cx="3799619" cy="3290488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2143462" y="771190"/>
            <a:ext cx="1339889" cy="515020"/>
          </a:xfrm>
          <a:custGeom>
            <a:avLst/>
            <a:gdLst/>
            <a:ahLst/>
            <a:cxnLst/>
            <a:rect l="l" t="t" r="r" b="b"/>
            <a:pathLst>
              <a:path w="1339889" h="515020">
                <a:moveTo>
                  <a:pt x="0" y="0"/>
                </a:moveTo>
                <a:lnTo>
                  <a:pt x="1339889" y="0"/>
                </a:lnTo>
                <a:lnTo>
                  <a:pt x="1339889" y="515020"/>
                </a:lnTo>
                <a:lnTo>
                  <a:pt x="0" y="51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4469940"/>
            <a:ext cx="10476925" cy="3863315"/>
            <a:chOff x="0" y="0"/>
            <a:chExt cx="13969233" cy="515108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219200"/>
              <a:ext cx="13969233" cy="487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99"/>
                </a:lnSpc>
              </a:pPr>
              <a:r>
                <a:rPr lang="en-US" sz="11999">
                  <a:solidFill>
                    <a:srgbClr val="000000"/>
                  </a:solidFill>
                  <a:latin typeface="Fira Sans Bold"/>
                </a:rPr>
                <a:t>YOUR TITLE</a:t>
              </a:r>
            </a:p>
            <a:p>
              <a:pPr>
                <a:lnSpc>
                  <a:spcPts val="14399"/>
                </a:lnSpc>
              </a:pPr>
              <a:r>
                <a:rPr lang="en-US" sz="11999">
                  <a:solidFill>
                    <a:srgbClr val="000000"/>
                  </a:solidFill>
                  <a:latin typeface="Fira Sans Bold"/>
                </a:rPr>
                <a:t>PRESENTATION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920456"/>
              <a:ext cx="13969233" cy="2506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Fira Sans Light"/>
                </a:rPr>
                <a:t>Your Name</a:t>
              </a:r>
            </a:p>
            <a:p>
              <a:pPr>
                <a:lnSpc>
                  <a:spcPts val="5039"/>
                </a:lnSpc>
              </a:pPr>
              <a:endParaRPr lang="en-US" sz="3599">
                <a:solidFill>
                  <a:srgbClr val="000000"/>
                </a:solidFill>
                <a:latin typeface="Fira Sans Light"/>
              </a:endParaRPr>
            </a:p>
            <a:p>
              <a:pPr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Fira Sans Light"/>
                </a:rPr>
                <a:t>Affiliation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96396" y="713449"/>
            <a:ext cx="1547066" cy="630503"/>
            <a:chOff x="0" y="0"/>
            <a:chExt cx="2062754" cy="840670"/>
          </a:xfrm>
        </p:grpSpPr>
        <p:sp>
          <p:nvSpPr>
            <p:cNvPr id="15" name="TextBox 15"/>
            <p:cNvSpPr txBox="1"/>
            <p:nvPr/>
          </p:nvSpPr>
          <p:spPr>
            <a:xfrm>
              <a:off x="715504" y="16616"/>
              <a:ext cx="1347250" cy="488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4"/>
                </a:lnSpc>
              </a:pPr>
              <a:r>
                <a:rPr lang="en-US" sz="2188" spc="-74">
                  <a:solidFill>
                    <a:srgbClr val="F83C3C"/>
                  </a:solidFill>
                  <a:latin typeface="Livvic Heavy"/>
                </a:rPr>
                <a:t>I</a:t>
              </a:r>
              <a:r>
                <a:rPr lang="en-US" sz="2188" spc="-74">
                  <a:solidFill>
                    <a:srgbClr val="FF9D0A"/>
                  </a:solidFill>
                  <a:latin typeface="Livvic Heavy"/>
                </a:rPr>
                <a:t>S</a:t>
              </a:r>
              <a:r>
                <a:rPr lang="en-US" sz="2188" spc="-74">
                  <a:solidFill>
                    <a:srgbClr val="008037"/>
                  </a:solidFill>
                  <a:latin typeface="Livvic Heavy"/>
                </a:rPr>
                <a:t>PE</a:t>
              </a:r>
              <a:r>
                <a:rPr lang="en-US" sz="2188" spc="-74">
                  <a:solidFill>
                    <a:srgbClr val="F83C3C"/>
                  </a:solidFill>
                  <a:latin typeface="Livvic Heavy"/>
                </a:rPr>
                <a:t>S</a:t>
              </a:r>
              <a:r>
                <a:rPr lang="en-US" sz="2188" spc="-74">
                  <a:solidFill>
                    <a:srgbClr val="004AAD"/>
                  </a:solidFill>
                  <a:latin typeface="Livvic Heavy"/>
                </a:rPr>
                <a:t>H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 rot="10714088">
              <a:off x="3177" y="315652"/>
              <a:ext cx="251825" cy="257461"/>
              <a:chOff x="0" y="0"/>
              <a:chExt cx="407314" cy="41643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07314" cy="416430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16430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16430"/>
                    </a:lnTo>
                    <a:lnTo>
                      <a:pt x="407314" y="416430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657019">
              <a:off x="326158" y="365724"/>
              <a:ext cx="234125" cy="315636"/>
              <a:chOff x="0" y="0"/>
              <a:chExt cx="409125" cy="55156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409125" cy="551561"/>
              </a:xfrm>
              <a:custGeom>
                <a:avLst/>
                <a:gdLst/>
                <a:ahLst/>
                <a:cxnLst/>
                <a:rect l="l" t="t" r="r" b="b"/>
                <a:pathLst>
                  <a:path w="409125" h="551561">
                    <a:moveTo>
                      <a:pt x="203200" y="0"/>
                    </a:moveTo>
                    <a:lnTo>
                      <a:pt x="409125" y="0"/>
                    </a:lnTo>
                    <a:lnTo>
                      <a:pt x="205925" y="551561"/>
                    </a:lnTo>
                    <a:lnTo>
                      <a:pt x="0" y="55156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-6657019">
              <a:off x="162855" y="369810"/>
              <a:ext cx="234125" cy="315636"/>
              <a:chOff x="0" y="0"/>
              <a:chExt cx="409125" cy="5515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09125" cy="551561"/>
              </a:xfrm>
              <a:custGeom>
                <a:avLst/>
                <a:gdLst/>
                <a:ahLst/>
                <a:cxnLst/>
                <a:rect l="l" t="t" r="r" b="b"/>
                <a:pathLst>
                  <a:path w="409125" h="551561">
                    <a:moveTo>
                      <a:pt x="203200" y="0"/>
                    </a:moveTo>
                    <a:lnTo>
                      <a:pt x="409125" y="0"/>
                    </a:lnTo>
                    <a:lnTo>
                      <a:pt x="205925" y="551561"/>
                    </a:lnTo>
                    <a:lnTo>
                      <a:pt x="0" y="55156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607887">
              <a:off x="324132" y="278317"/>
              <a:ext cx="261315" cy="391972"/>
              <a:chOff x="0" y="0"/>
              <a:chExt cx="406400" cy="6096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064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096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605289">
              <a:off x="263050" y="108018"/>
              <a:ext cx="261315" cy="391972"/>
              <a:chOff x="0" y="0"/>
              <a:chExt cx="406400" cy="6096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4064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096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-3762156">
              <a:off x="413375" y="43436"/>
              <a:ext cx="251825" cy="252884"/>
              <a:chOff x="0" y="0"/>
              <a:chExt cx="407314" cy="409027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07314" cy="409027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9027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9027"/>
                    </a:lnTo>
                    <a:lnTo>
                      <a:pt x="407314" y="409027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3722264">
              <a:off x="479642" y="215052"/>
              <a:ext cx="251825" cy="252209"/>
              <a:chOff x="0" y="0"/>
              <a:chExt cx="407314" cy="40793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407314" cy="407935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7935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7935"/>
                    </a:lnTo>
                    <a:lnTo>
                      <a:pt x="407314" y="407935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3722264">
              <a:off x="151057" y="544224"/>
              <a:ext cx="251825" cy="252209"/>
              <a:chOff x="0" y="0"/>
              <a:chExt cx="407314" cy="40793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407314" cy="407935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7935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7935"/>
                    </a:lnTo>
                    <a:lnTo>
                      <a:pt x="407314" y="407935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764365" y="381235"/>
              <a:ext cx="696121" cy="37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714">
                  <a:solidFill>
                    <a:srgbClr val="FF1616"/>
                  </a:solidFill>
                  <a:latin typeface="Open Sans Extra Bold"/>
                </a:rPr>
                <a:t>2</a:t>
              </a:r>
              <a:r>
                <a:rPr lang="en-US" sz="1714">
                  <a:solidFill>
                    <a:srgbClr val="FFBD59"/>
                  </a:solidFill>
                  <a:latin typeface="Open Sans Extra Bold"/>
                </a:rPr>
                <a:t>0</a:t>
              </a:r>
              <a:r>
                <a:rPr lang="en-US" sz="1714">
                  <a:solidFill>
                    <a:srgbClr val="008037"/>
                  </a:solidFill>
                  <a:latin typeface="Open Sans Extra Bold"/>
                </a:rPr>
                <a:t>2</a:t>
              </a:r>
              <a:r>
                <a:rPr lang="en-US" sz="1714">
                  <a:solidFill>
                    <a:srgbClr val="004AAD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3573077" y="713449"/>
            <a:ext cx="2121338" cy="572761"/>
          </a:xfrm>
          <a:custGeom>
            <a:avLst/>
            <a:gdLst/>
            <a:ahLst/>
            <a:cxnLst/>
            <a:rect l="l" t="t" r="r" b="b"/>
            <a:pathLst>
              <a:path w="2121338" h="572761">
                <a:moveTo>
                  <a:pt x="0" y="0"/>
                </a:moveTo>
                <a:lnTo>
                  <a:pt x="2121338" y="0"/>
                </a:lnTo>
                <a:lnTo>
                  <a:pt x="2121338" y="572761"/>
                </a:lnTo>
                <a:lnTo>
                  <a:pt x="0" y="5727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470867" y="427068"/>
            <a:ext cx="5346267" cy="572761"/>
            <a:chOff x="0" y="0"/>
            <a:chExt cx="1408070" cy="150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8070" cy="150851"/>
            </a:xfrm>
            <a:custGeom>
              <a:avLst/>
              <a:gdLst/>
              <a:ahLst/>
              <a:cxnLst/>
              <a:rect l="l" t="t" r="r" b="b"/>
              <a:pathLst>
                <a:path w="1408070" h="150851">
                  <a:moveTo>
                    <a:pt x="33306" y="0"/>
                  </a:moveTo>
                  <a:lnTo>
                    <a:pt x="1374764" y="0"/>
                  </a:lnTo>
                  <a:cubicBezTo>
                    <a:pt x="1383597" y="0"/>
                    <a:pt x="1392069" y="3509"/>
                    <a:pt x="1398315" y="9755"/>
                  </a:cubicBezTo>
                  <a:cubicBezTo>
                    <a:pt x="1404561" y="16001"/>
                    <a:pt x="1408070" y="24473"/>
                    <a:pt x="1408070" y="33306"/>
                  </a:cubicBezTo>
                  <a:lnTo>
                    <a:pt x="1408070" y="117544"/>
                  </a:lnTo>
                  <a:cubicBezTo>
                    <a:pt x="1408070" y="126378"/>
                    <a:pt x="1404561" y="134849"/>
                    <a:pt x="1398315" y="141096"/>
                  </a:cubicBezTo>
                  <a:cubicBezTo>
                    <a:pt x="1392069" y="147342"/>
                    <a:pt x="1383597" y="150851"/>
                    <a:pt x="1374764" y="150851"/>
                  </a:cubicBezTo>
                  <a:lnTo>
                    <a:pt x="33306" y="150851"/>
                  </a:lnTo>
                  <a:cubicBezTo>
                    <a:pt x="24473" y="150851"/>
                    <a:pt x="16001" y="147342"/>
                    <a:pt x="9755" y="141096"/>
                  </a:cubicBezTo>
                  <a:cubicBezTo>
                    <a:pt x="3509" y="134849"/>
                    <a:pt x="0" y="126378"/>
                    <a:pt x="0" y="117544"/>
                  </a:cubicBezTo>
                  <a:lnTo>
                    <a:pt x="0" y="33306"/>
                  </a:lnTo>
                  <a:cubicBezTo>
                    <a:pt x="0" y="24473"/>
                    <a:pt x="3509" y="16001"/>
                    <a:pt x="9755" y="9755"/>
                  </a:cubicBezTo>
                  <a:cubicBezTo>
                    <a:pt x="16001" y="3509"/>
                    <a:pt x="24473" y="0"/>
                    <a:pt x="333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64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05679" y="5832746"/>
            <a:ext cx="5966980" cy="5167433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8142056" y="455939"/>
            <a:ext cx="1339889" cy="515020"/>
          </a:xfrm>
          <a:custGeom>
            <a:avLst/>
            <a:gdLst/>
            <a:ahLst/>
            <a:cxnLst/>
            <a:rect l="l" t="t" r="r" b="b"/>
            <a:pathLst>
              <a:path w="1339889" h="515020">
                <a:moveTo>
                  <a:pt x="0" y="0"/>
                </a:moveTo>
                <a:lnTo>
                  <a:pt x="1339890" y="0"/>
                </a:lnTo>
                <a:lnTo>
                  <a:pt x="1339890" y="515020"/>
                </a:lnTo>
                <a:lnTo>
                  <a:pt x="0" y="51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594991" y="398197"/>
            <a:ext cx="1547066" cy="630503"/>
            <a:chOff x="0" y="0"/>
            <a:chExt cx="2062754" cy="840670"/>
          </a:xfrm>
        </p:grpSpPr>
        <p:sp>
          <p:nvSpPr>
            <p:cNvPr id="11" name="TextBox 11"/>
            <p:cNvSpPr txBox="1"/>
            <p:nvPr/>
          </p:nvSpPr>
          <p:spPr>
            <a:xfrm>
              <a:off x="715504" y="16616"/>
              <a:ext cx="1347250" cy="488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64"/>
                </a:lnSpc>
              </a:pPr>
              <a:r>
                <a:rPr lang="en-US" sz="2188" spc="-74">
                  <a:solidFill>
                    <a:srgbClr val="F83C3C"/>
                  </a:solidFill>
                  <a:latin typeface="Livvic Heavy"/>
                </a:rPr>
                <a:t>I</a:t>
              </a:r>
              <a:r>
                <a:rPr lang="en-US" sz="2188" spc="-74">
                  <a:solidFill>
                    <a:srgbClr val="FF9D0A"/>
                  </a:solidFill>
                  <a:latin typeface="Livvic Heavy"/>
                </a:rPr>
                <a:t>S</a:t>
              </a:r>
              <a:r>
                <a:rPr lang="en-US" sz="2188" spc="-74">
                  <a:solidFill>
                    <a:srgbClr val="008037"/>
                  </a:solidFill>
                  <a:latin typeface="Livvic Heavy"/>
                </a:rPr>
                <a:t>PE</a:t>
              </a:r>
              <a:r>
                <a:rPr lang="en-US" sz="2188" spc="-74">
                  <a:solidFill>
                    <a:srgbClr val="F83C3C"/>
                  </a:solidFill>
                  <a:latin typeface="Livvic Heavy"/>
                </a:rPr>
                <a:t>S</a:t>
              </a:r>
              <a:r>
                <a:rPr lang="en-US" sz="2188" spc="-74">
                  <a:solidFill>
                    <a:srgbClr val="004AAD"/>
                  </a:solidFill>
                  <a:latin typeface="Livvic Heavy"/>
                </a:rPr>
                <a:t>H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 rot="10714088">
              <a:off x="3177" y="315652"/>
              <a:ext cx="251825" cy="257461"/>
              <a:chOff x="0" y="0"/>
              <a:chExt cx="407314" cy="4164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07314" cy="416430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16430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16430"/>
                    </a:lnTo>
                    <a:lnTo>
                      <a:pt x="407314" y="416430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6657019">
              <a:off x="326158" y="365724"/>
              <a:ext cx="234125" cy="315636"/>
              <a:chOff x="0" y="0"/>
              <a:chExt cx="409125" cy="55156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09125" cy="551561"/>
              </a:xfrm>
              <a:custGeom>
                <a:avLst/>
                <a:gdLst/>
                <a:ahLst/>
                <a:cxnLst/>
                <a:rect l="l" t="t" r="r" b="b"/>
                <a:pathLst>
                  <a:path w="409125" h="551561">
                    <a:moveTo>
                      <a:pt x="203200" y="0"/>
                    </a:moveTo>
                    <a:lnTo>
                      <a:pt x="409125" y="0"/>
                    </a:lnTo>
                    <a:lnTo>
                      <a:pt x="205925" y="551561"/>
                    </a:lnTo>
                    <a:lnTo>
                      <a:pt x="0" y="55156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-6657019">
              <a:off x="162855" y="369810"/>
              <a:ext cx="234125" cy="315636"/>
              <a:chOff x="0" y="0"/>
              <a:chExt cx="409125" cy="55156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09125" cy="551561"/>
              </a:xfrm>
              <a:custGeom>
                <a:avLst/>
                <a:gdLst/>
                <a:ahLst/>
                <a:cxnLst/>
                <a:rect l="l" t="t" r="r" b="b"/>
                <a:pathLst>
                  <a:path w="409125" h="551561">
                    <a:moveTo>
                      <a:pt x="203200" y="0"/>
                    </a:moveTo>
                    <a:lnTo>
                      <a:pt x="409125" y="0"/>
                    </a:lnTo>
                    <a:lnTo>
                      <a:pt x="205925" y="551561"/>
                    </a:lnTo>
                    <a:lnTo>
                      <a:pt x="0" y="551561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161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607887">
              <a:off x="324132" y="278317"/>
              <a:ext cx="261315" cy="391972"/>
              <a:chOff x="0" y="0"/>
              <a:chExt cx="406400" cy="6096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064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096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605289">
              <a:off x="263050" y="108018"/>
              <a:ext cx="261315" cy="391972"/>
              <a:chOff x="0" y="0"/>
              <a:chExt cx="406400" cy="6096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4064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09600">
                    <a:moveTo>
                      <a:pt x="203200" y="0"/>
                    </a:moveTo>
                    <a:lnTo>
                      <a:pt x="406400" y="0"/>
                    </a:lnTo>
                    <a:lnTo>
                      <a:pt x="2032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3762156">
              <a:off x="413375" y="43436"/>
              <a:ext cx="251825" cy="252884"/>
              <a:chOff x="0" y="0"/>
              <a:chExt cx="407314" cy="40902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07314" cy="409027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9027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9027"/>
                    </a:lnTo>
                    <a:lnTo>
                      <a:pt x="407314" y="409027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00803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3722264">
              <a:off x="479642" y="215052"/>
              <a:ext cx="251825" cy="252209"/>
              <a:chOff x="0" y="0"/>
              <a:chExt cx="407314" cy="40793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07314" cy="407935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7935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7935"/>
                    </a:lnTo>
                    <a:lnTo>
                      <a:pt x="407314" y="407935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3722264">
              <a:off x="151057" y="544224"/>
              <a:ext cx="251825" cy="252209"/>
              <a:chOff x="0" y="0"/>
              <a:chExt cx="407314" cy="40793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407314" cy="407935"/>
              </a:xfrm>
              <a:custGeom>
                <a:avLst/>
                <a:gdLst/>
                <a:ahLst/>
                <a:cxnLst/>
                <a:rect l="l" t="t" r="r" b="b"/>
                <a:pathLst>
                  <a:path w="407314" h="407935">
                    <a:moveTo>
                      <a:pt x="204114" y="0"/>
                    </a:moveTo>
                    <a:lnTo>
                      <a:pt x="0" y="0"/>
                    </a:lnTo>
                    <a:lnTo>
                      <a:pt x="203200" y="407935"/>
                    </a:lnTo>
                    <a:lnTo>
                      <a:pt x="407314" y="407935"/>
                    </a:lnTo>
                    <a:lnTo>
                      <a:pt x="204114" y="0"/>
                    </a:lnTo>
                    <a:close/>
                  </a:path>
                </a:pathLst>
              </a:custGeom>
              <a:solidFill>
                <a:srgbClr val="FF9D0A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101600" y="-19050"/>
                <a:ext cx="609600" cy="6286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98"/>
                  </a:lnSpc>
                </a:pPr>
                <a:endParaRPr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764365" y="381235"/>
              <a:ext cx="696121" cy="37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714">
                  <a:solidFill>
                    <a:srgbClr val="FF1616"/>
                  </a:solidFill>
                  <a:latin typeface="Open Sans Extra Bold"/>
                </a:rPr>
                <a:t>2</a:t>
              </a:r>
              <a:r>
                <a:rPr lang="en-US" sz="1714">
                  <a:solidFill>
                    <a:srgbClr val="FFBD59"/>
                  </a:solidFill>
                  <a:latin typeface="Open Sans Extra Bold"/>
                </a:rPr>
                <a:t>0</a:t>
              </a:r>
              <a:r>
                <a:rPr lang="en-US" sz="1714">
                  <a:solidFill>
                    <a:srgbClr val="008037"/>
                  </a:solidFill>
                  <a:latin typeface="Open Sans Extra Bold"/>
                </a:rPr>
                <a:t>2</a:t>
              </a:r>
              <a:r>
                <a:rPr lang="en-US" sz="1714">
                  <a:solidFill>
                    <a:srgbClr val="004AAD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9571671" y="398197"/>
            <a:ext cx="2121338" cy="572761"/>
          </a:xfrm>
          <a:custGeom>
            <a:avLst/>
            <a:gdLst/>
            <a:ahLst/>
            <a:cxnLst/>
            <a:rect l="l" t="t" r="r" b="b"/>
            <a:pathLst>
              <a:path w="2121338" h="572761">
                <a:moveTo>
                  <a:pt x="0" y="0"/>
                </a:moveTo>
                <a:lnTo>
                  <a:pt x="2121338" y="0"/>
                </a:lnTo>
                <a:lnTo>
                  <a:pt x="2121338" y="572762"/>
                </a:lnTo>
                <a:lnTo>
                  <a:pt x="0" y="572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028700" y="3438257"/>
            <a:ext cx="5693866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 Medium"/>
              </a:rPr>
              <a:t>PowerPoint structure: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905899" y="2433320"/>
            <a:ext cx="6109328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a. First slide: Title, Author(s), Affiliation(s). Please download and use the first slide template for the conference theme and logos here.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Slide 2-3: Introduction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Slide 4: Methods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Slide 5-6:Rsult &amp; Discussion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Slide 7: Conclusion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u="sng">
                <a:solidFill>
                  <a:srgbClr val="F4F4F4"/>
                </a:solidFill>
                <a:latin typeface="Fira Sans Light"/>
              </a:rPr>
              <a:t>Slide 8: References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Fira Sans Medium</vt:lpstr>
      <vt:lpstr>Arial</vt:lpstr>
      <vt:lpstr>Fira Sans Light</vt:lpstr>
      <vt:lpstr>Calibri</vt:lpstr>
      <vt:lpstr>Fira Sans Bold</vt:lpstr>
      <vt:lpstr>Livvic Heavy</vt:lpstr>
      <vt:lpstr>Open Sans Extra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</dc:title>
  <cp:lastModifiedBy>yusuf_h@outlook.co.id</cp:lastModifiedBy>
  <cp:revision>1</cp:revision>
  <dcterms:created xsi:type="dcterms:W3CDTF">2006-08-16T00:00:00Z</dcterms:created>
  <dcterms:modified xsi:type="dcterms:W3CDTF">2023-07-23T14:53:42Z</dcterms:modified>
  <dc:identifier>DAFJ2F31raw</dc:identifier>
</cp:coreProperties>
</file>