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8" r:id="rId8"/>
  </p:sldIdLst>
  <p:sldSz cx="18288000" cy="10287000"/>
  <p:notesSz cx="6858000" cy="9144000"/>
  <p:embeddedFontLst>
    <p:embeddedFont>
      <p:font typeface="Calibri" panose="020F0502020204030204" pitchFamily="34" charset="0"/>
      <p:regular r:id="rId10"/>
      <p:bold r:id="rId11"/>
      <p:italic r:id="rId12"/>
      <p:boldItalic r:id="rId13"/>
    </p:embeddedFont>
    <p:embeddedFont>
      <p:font typeface="Fira Sans Bold" panose="020B0803050000020004" charset="0"/>
      <p:regular r:id="rId14"/>
      <p:bold r:id="rId15"/>
    </p:embeddedFont>
    <p:embeddedFont>
      <p:font typeface="Fira Sans Bold Bold" panose="020B0604020202020204" charset="0"/>
      <p:regular r:id="rId16"/>
      <p:bold r:id="rId17"/>
    </p:embeddedFont>
    <p:embeddedFont>
      <p:font typeface="Livvic Bold" panose="020B0604020202020204" charset="0"/>
      <p:regular r:id="rId18"/>
      <p:bold r:id="rId19"/>
    </p:embeddedFont>
    <p:embeddedFont>
      <p:font typeface="Tex Gyre Termes" panose="020B0604020202020204" charset="0"/>
      <p:regular r:id="rId20"/>
    </p:embeddedFont>
    <p:embeddedFont>
      <p:font typeface="Tex Gyre Termes Bold" panose="020B0604020202020204" charset="0"/>
      <p:regular r:id="rId21"/>
      <p:bold r:id="rId22"/>
    </p:embeddedFont>
    <p:embeddedFont>
      <p:font typeface="Tex Gyre Termes Bold Italics" panose="020B060402020202020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8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75" autoAdjust="0"/>
  </p:normalViewPr>
  <p:slideViewPr>
    <p:cSldViewPr>
      <p:cViewPr varScale="1">
        <p:scale>
          <a:sx n="43" d="100"/>
          <a:sy n="43" d="100"/>
        </p:scale>
        <p:origin x="103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font" Target="fonts/font17.fntdata"/><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lva" userId="f3669b0329b245e2" providerId="LiveId" clId="{FC951036-C526-4B18-9178-AC64419E4478}"/>
    <pc:docChg chg="undo custSel delSld modSld">
      <pc:chgData name="dalva" userId="f3669b0329b245e2" providerId="LiveId" clId="{FC951036-C526-4B18-9178-AC64419E4478}" dt="2026-07-22T12:42:33.812" v="717" actId="207"/>
      <pc:docMkLst>
        <pc:docMk/>
      </pc:docMkLst>
      <pc:sldChg chg="modSp mod">
        <pc:chgData name="dalva" userId="f3669b0329b245e2" providerId="LiveId" clId="{FC951036-C526-4B18-9178-AC64419E4478}" dt="2026-07-22T12:42:33.812" v="717" actId="207"/>
        <pc:sldMkLst>
          <pc:docMk/>
          <pc:sldMk cId="0" sldId="256"/>
        </pc:sldMkLst>
        <pc:spChg chg="mod">
          <ac:chgData name="dalva" userId="f3669b0329b245e2" providerId="LiveId" clId="{FC951036-C526-4B18-9178-AC64419E4478}" dt="2026-07-22T12:42:33.812" v="717" actId="207"/>
          <ac:spMkLst>
            <pc:docMk/>
            <pc:sldMk cId="0" sldId="256"/>
            <ac:spMk id="19" creationId="{00000000-0000-0000-0000-000000000000}"/>
          </ac:spMkLst>
        </pc:spChg>
        <pc:spChg chg="mod">
          <ac:chgData name="dalva" userId="f3669b0329b245e2" providerId="LiveId" clId="{FC951036-C526-4B18-9178-AC64419E4478}" dt="2026-07-20T15:51:05.364" v="172" actId="1076"/>
          <ac:spMkLst>
            <pc:docMk/>
            <pc:sldMk cId="0" sldId="256"/>
            <ac:spMk id="22" creationId="{00000000-0000-0000-0000-000000000000}"/>
          </ac:spMkLst>
        </pc:spChg>
      </pc:sldChg>
      <pc:sldChg chg="modSp mod">
        <pc:chgData name="dalva" userId="f3669b0329b245e2" providerId="LiveId" clId="{FC951036-C526-4B18-9178-AC64419E4478}" dt="2026-07-22T08:13:50.967" v="700" actId="20577"/>
        <pc:sldMkLst>
          <pc:docMk/>
          <pc:sldMk cId="0" sldId="257"/>
        </pc:sldMkLst>
        <pc:spChg chg="mod">
          <ac:chgData name="dalva" userId="f3669b0329b245e2" providerId="LiveId" clId="{FC951036-C526-4B18-9178-AC64419E4478}" dt="2026-07-22T08:13:50.967" v="700" actId="20577"/>
          <ac:spMkLst>
            <pc:docMk/>
            <pc:sldMk cId="0" sldId="257"/>
            <ac:spMk id="6" creationId="{00000000-0000-0000-0000-000000000000}"/>
          </ac:spMkLst>
        </pc:spChg>
        <pc:spChg chg="mod">
          <ac:chgData name="dalva" userId="f3669b0329b245e2" providerId="LiveId" clId="{FC951036-C526-4B18-9178-AC64419E4478}" dt="2026-07-22T08:11:50.720" v="658" actId="1076"/>
          <ac:spMkLst>
            <pc:docMk/>
            <pc:sldMk cId="0" sldId="257"/>
            <ac:spMk id="33" creationId="{6E9BD699-BD23-2CE1-9D91-98B4479F99B4}"/>
          </ac:spMkLst>
        </pc:spChg>
      </pc:sldChg>
      <pc:sldChg chg="modSp mod">
        <pc:chgData name="dalva" userId="f3669b0329b245e2" providerId="LiveId" clId="{FC951036-C526-4B18-9178-AC64419E4478}" dt="2026-07-22T08:12:23.278" v="663" actId="1076"/>
        <pc:sldMkLst>
          <pc:docMk/>
          <pc:sldMk cId="349076167" sldId="258"/>
        </pc:sldMkLst>
        <pc:spChg chg="mod">
          <ac:chgData name="dalva" userId="f3669b0329b245e2" providerId="LiveId" clId="{FC951036-C526-4B18-9178-AC64419E4478}" dt="2026-07-22T08:12:11.013" v="660" actId="1076"/>
          <ac:spMkLst>
            <pc:docMk/>
            <pc:sldMk cId="349076167" sldId="258"/>
            <ac:spMk id="6" creationId="{D4C558C3-BA28-28E4-7261-2F20DE5D7830}"/>
          </ac:spMkLst>
        </pc:spChg>
        <pc:spChg chg="mod">
          <ac:chgData name="dalva" userId="f3669b0329b245e2" providerId="LiveId" clId="{FC951036-C526-4B18-9178-AC64419E4478}" dt="2026-07-22T08:12:19.658" v="662" actId="1076"/>
          <ac:spMkLst>
            <pc:docMk/>
            <pc:sldMk cId="349076167" sldId="258"/>
            <ac:spMk id="11" creationId="{90574E77-458A-FE7A-8003-01B469A2D4FC}"/>
          </ac:spMkLst>
        </pc:spChg>
        <pc:spChg chg="mod">
          <ac:chgData name="dalva" userId="f3669b0329b245e2" providerId="LiveId" clId="{FC951036-C526-4B18-9178-AC64419E4478}" dt="2026-07-22T08:12:23.278" v="663" actId="1076"/>
          <ac:spMkLst>
            <pc:docMk/>
            <pc:sldMk cId="349076167" sldId="258"/>
            <ac:spMk id="32" creationId="{69DDF722-07FA-09FE-8C33-BC804F56BE40}"/>
          </ac:spMkLst>
        </pc:spChg>
      </pc:sldChg>
      <pc:sldChg chg="addSp delSp modSp mod">
        <pc:chgData name="dalva" userId="f3669b0329b245e2" providerId="LiveId" clId="{FC951036-C526-4B18-9178-AC64419E4478}" dt="2026-07-22T08:21:54.132" v="713" actId="20577"/>
        <pc:sldMkLst>
          <pc:docMk/>
          <pc:sldMk cId="1901247121" sldId="259"/>
        </pc:sldMkLst>
        <pc:spChg chg="add del">
          <ac:chgData name="dalva" userId="f3669b0329b245e2" providerId="LiveId" clId="{FC951036-C526-4B18-9178-AC64419E4478}" dt="2026-07-22T02:45:41.502" v="406" actId="478"/>
          <ac:spMkLst>
            <pc:docMk/>
            <pc:sldMk cId="1901247121" sldId="259"/>
            <ac:spMk id="2" creationId="{8744A007-9612-B099-E5C4-0434542B7C99}"/>
          </ac:spMkLst>
        </pc:spChg>
        <pc:spChg chg="add del mod">
          <ac:chgData name="dalva" userId="f3669b0329b245e2" providerId="LiveId" clId="{FC951036-C526-4B18-9178-AC64419E4478}" dt="2026-07-22T08:21:54.132" v="713" actId="20577"/>
          <ac:spMkLst>
            <pc:docMk/>
            <pc:sldMk cId="1901247121" sldId="259"/>
            <ac:spMk id="6" creationId="{86FB77D4-595E-0DF5-8146-DFADD6A31DE5}"/>
          </ac:spMkLst>
        </pc:spChg>
        <pc:spChg chg="add del mod">
          <ac:chgData name="dalva" userId="f3669b0329b245e2" providerId="LiveId" clId="{FC951036-C526-4B18-9178-AC64419E4478}" dt="2026-07-22T02:45:41.502" v="406" actId="478"/>
          <ac:spMkLst>
            <pc:docMk/>
            <pc:sldMk cId="1901247121" sldId="259"/>
            <ac:spMk id="10" creationId="{EB9C24DA-F430-F0F2-805C-7127BB1F019D}"/>
          </ac:spMkLst>
        </pc:spChg>
        <pc:spChg chg="add del mod">
          <ac:chgData name="dalva" userId="f3669b0329b245e2" providerId="LiveId" clId="{FC951036-C526-4B18-9178-AC64419E4478}" dt="2026-07-22T08:08:09.032" v="652" actId="207"/>
          <ac:spMkLst>
            <pc:docMk/>
            <pc:sldMk cId="1901247121" sldId="259"/>
            <ac:spMk id="11" creationId="{6D9A2ABB-43A0-90CC-711D-52AB68668F6F}"/>
          </ac:spMkLst>
        </pc:spChg>
        <pc:spChg chg="add del">
          <ac:chgData name="dalva" userId="f3669b0329b245e2" providerId="LiveId" clId="{FC951036-C526-4B18-9178-AC64419E4478}" dt="2026-07-22T02:45:41.502" v="406" actId="478"/>
          <ac:spMkLst>
            <pc:docMk/>
            <pc:sldMk cId="1901247121" sldId="259"/>
            <ac:spMk id="30" creationId="{749D2833-4F28-A268-E262-3FD9F4F4FE92}"/>
          </ac:spMkLst>
        </pc:spChg>
        <pc:spChg chg="add del">
          <ac:chgData name="dalva" userId="f3669b0329b245e2" providerId="LiveId" clId="{FC951036-C526-4B18-9178-AC64419E4478}" dt="2026-07-22T02:45:41.502" v="406" actId="478"/>
          <ac:spMkLst>
            <pc:docMk/>
            <pc:sldMk cId="1901247121" sldId="259"/>
            <ac:spMk id="31" creationId="{361946E1-B1BF-D65D-244E-B7742F140F6D}"/>
          </ac:spMkLst>
        </pc:spChg>
        <pc:spChg chg="add del mod">
          <ac:chgData name="dalva" userId="f3669b0329b245e2" providerId="LiveId" clId="{FC951036-C526-4B18-9178-AC64419E4478}" dt="2026-07-22T07:25:56.119" v="583" actId="1076"/>
          <ac:spMkLst>
            <pc:docMk/>
            <pc:sldMk cId="1901247121" sldId="259"/>
            <ac:spMk id="32" creationId="{1BE8D0B8-F969-DFE0-8A99-69ECBD136AA6}"/>
          </ac:spMkLst>
        </pc:spChg>
        <pc:spChg chg="add mod">
          <ac:chgData name="dalva" userId="f3669b0329b245e2" providerId="LiveId" clId="{FC951036-C526-4B18-9178-AC64419E4478}" dt="2026-07-22T07:23:40.041" v="550" actId="1076"/>
          <ac:spMkLst>
            <pc:docMk/>
            <pc:sldMk cId="1901247121" sldId="259"/>
            <ac:spMk id="41" creationId="{89038266-5CA0-4EE1-ACCF-886899400BB4}"/>
          </ac:spMkLst>
        </pc:spChg>
        <pc:spChg chg="add del mod">
          <ac:chgData name="dalva" userId="f3669b0329b245e2" providerId="LiveId" clId="{FC951036-C526-4B18-9178-AC64419E4478}" dt="2026-07-22T07:23:43.073" v="552"/>
          <ac:spMkLst>
            <pc:docMk/>
            <pc:sldMk cId="1901247121" sldId="259"/>
            <ac:spMk id="42" creationId="{482CF249-F3E6-4E74-B9A8-254A216FBE1D}"/>
          </ac:spMkLst>
        </pc:spChg>
        <pc:spChg chg="add del mod">
          <ac:chgData name="dalva" userId="f3669b0329b245e2" providerId="LiveId" clId="{FC951036-C526-4B18-9178-AC64419E4478}" dt="2026-07-22T07:23:50.114" v="554"/>
          <ac:spMkLst>
            <pc:docMk/>
            <pc:sldMk cId="1901247121" sldId="259"/>
            <ac:spMk id="43" creationId="{756763E6-B5BE-4F95-AFA5-77A8E660CFCD}"/>
          </ac:spMkLst>
        </pc:spChg>
        <pc:spChg chg="add del mod">
          <ac:chgData name="dalva" userId="f3669b0329b245e2" providerId="LiveId" clId="{FC951036-C526-4B18-9178-AC64419E4478}" dt="2026-07-22T07:23:26.994" v="548" actId="1076"/>
          <ac:spMkLst>
            <pc:docMk/>
            <pc:sldMk cId="1901247121" sldId="259"/>
            <ac:spMk id="45" creationId="{50828C8E-D015-73EC-5F00-BCEE760011AD}"/>
          </ac:spMkLst>
        </pc:spChg>
        <pc:spChg chg="add mod">
          <ac:chgData name="dalva" userId="f3669b0329b245e2" providerId="LiveId" clId="{FC951036-C526-4B18-9178-AC64419E4478}" dt="2026-07-22T08:08:05.068" v="651" actId="207"/>
          <ac:spMkLst>
            <pc:docMk/>
            <pc:sldMk cId="1901247121" sldId="259"/>
            <ac:spMk id="46" creationId="{FFFFD594-A3A9-44B8-B206-74A01B5AE3EE}"/>
          </ac:spMkLst>
        </pc:spChg>
        <pc:spChg chg="add del">
          <ac:chgData name="dalva" userId="f3669b0329b245e2" providerId="LiveId" clId="{FC951036-C526-4B18-9178-AC64419E4478}" dt="2026-07-22T02:45:59.638" v="413" actId="478"/>
          <ac:spMkLst>
            <pc:docMk/>
            <pc:sldMk cId="1901247121" sldId="259"/>
            <ac:spMk id="48" creationId="{55F77418-C0A4-EB38-63AC-DE6FC7CCCD59}"/>
          </ac:spMkLst>
        </pc:spChg>
        <pc:spChg chg="add del mod">
          <ac:chgData name="dalva" userId="f3669b0329b245e2" providerId="LiveId" clId="{FC951036-C526-4B18-9178-AC64419E4478}" dt="2026-07-22T02:45:59.644" v="415"/>
          <ac:spMkLst>
            <pc:docMk/>
            <pc:sldMk cId="1901247121" sldId="259"/>
            <ac:spMk id="49" creationId="{1ED0AE90-61CD-7754-436A-6B64BA686C97}"/>
          </ac:spMkLst>
        </pc:spChg>
        <pc:spChg chg="add del mod">
          <ac:chgData name="dalva" userId="f3669b0329b245e2" providerId="LiveId" clId="{FC951036-C526-4B18-9178-AC64419E4478}" dt="2026-07-22T02:45:52.604" v="410" actId="478"/>
          <ac:spMkLst>
            <pc:docMk/>
            <pc:sldMk cId="1901247121" sldId="259"/>
            <ac:spMk id="50" creationId="{41261E7D-EB02-1F9E-AEE2-17C94B0FEFA9}"/>
          </ac:spMkLst>
        </pc:spChg>
        <pc:spChg chg="add del mod">
          <ac:chgData name="dalva" userId="f3669b0329b245e2" providerId="LiveId" clId="{FC951036-C526-4B18-9178-AC64419E4478}" dt="2026-07-22T02:45:45.641" v="407" actId="478"/>
          <ac:spMkLst>
            <pc:docMk/>
            <pc:sldMk cId="1901247121" sldId="259"/>
            <ac:spMk id="51" creationId="{1310FB30-947F-B875-BE7F-2CED831D679B}"/>
          </ac:spMkLst>
        </pc:spChg>
        <pc:spChg chg="add del mod">
          <ac:chgData name="dalva" userId="f3669b0329b245e2" providerId="LiveId" clId="{FC951036-C526-4B18-9178-AC64419E4478}" dt="2026-07-22T07:25:44.563" v="581" actId="1076"/>
          <ac:spMkLst>
            <pc:docMk/>
            <pc:sldMk cId="1901247121" sldId="259"/>
            <ac:spMk id="54" creationId="{4C7D407C-B593-8173-93D4-52DBA3D700C1}"/>
          </ac:spMkLst>
        </pc:spChg>
        <pc:spChg chg="add del mod">
          <ac:chgData name="dalva" userId="f3669b0329b245e2" providerId="LiveId" clId="{FC951036-C526-4B18-9178-AC64419E4478}" dt="2026-07-22T08:08:13.712" v="653" actId="207"/>
          <ac:spMkLst>
            <pc:docMk/>
            <pc:sldMk cId="1901247121" sldId="259"/>
            <ac:spMk id="55" creationId="{B19C36DC-7080-C01B-BC63-9BD9168BF8E5}"/>
          </ac:spMkLst>
        </pc:spChg>
        <pc:spChg chg="add del mod">
          <ac:chgData name="dalva" userId="f3669b0329b245e2" providerId="LiveId" clId="{FC951036-C526-4B18-9178-AC64419E4478}" dt="2026-07-22T07:22:18.007" v="535" actId="14100"/>
          <ac:spMkLst>
            <pc:docMk/>
            <pc:sldMk cId="1901247121" sldId="259"/>
            <ac:spMk id="56" creationId="{4C4C7609-62C5-456A-BE1A-C37B021019D4}"/>
          </ac:spMkLst>
        </pc:spChg>
        <pc:spChg chg="add del mod">
          <ac:chgData name="dalva" userId="f3669b0329b245e2" providerId="LiveId" clId="{FC951036-C526-4B18-9178-AC64419E4478}" dt="2026-07-22T08:07:58.168" v="650" actId="207"/>
          <ac:spMkLst>
            <pc:docMk/>
            <pc:sldMk cId="1901247121" sldId="259"/>
            <ac:spMk id="57" creationId="{3C0731A6-9E8C-454F-AEF1-5905E748FB58}"/>
          </ac:spMkLst>
        </pc:spChg>
        <pc:grpChg chg="add del">
          <ac:chgData name="dalva" userId="f3669b0329b245e2" providerId="LiveId" clId="{FC951036-C526-4B18-9178-AC64419E4478}" dt="2026-07-22T02:45:41.502" v="406" actId="478"/>
          <ac:grpSpMkLst>
            <pc:docMk/>
            <pc:sldMk cId="1901247121" sldId="259"/>
            <ac:grpSpMk id="3" creationId="{76B43EF5-AC9C-C052-04F1-FF979FD18A5C}"/>
          </ac:grpSpMkLst>
        </pc:grpChg>
        <pc:grpChg chg="add del">
          <ac:chgData name="dalva" userId="f3669b0329b245e2" providerId="LiveId" clId="{FC951036-C526-4B18-9178-AC64419E4478}" dt="2026-07-22T02:45:41.502" v="406" actId="478"/>
          <ac:grpSpMkLst>
            <pc:docMk/>
            <pc:sldMk cId="1901247121" sldId="259"/>
            <ac:grpSpMk id="7" creationId="{C01A52D2-B5CF-BFE2-D3AC-94FE1B336177}"/>
          </ac:grpSpMkLst>
        </pc:grpChg>
        <pc:grpChg chg="add del">
          <ac:chgData name="dalva" userId="f3669b0329b245e2" providerId="LiveId" clId="{FC951036-C526-4B18-9178-AC64419E4478}" dt="2026-07-22T02:45:41.502" v="406" actId="478"/>
          <ac:grpSpMkLst>
            <pc:docMk/>
            <pc:sldMk cId="1901247121" sldId="259"/>
            <ac:grpSpMk id="13" creationId="{699D5C21-4B9F-622C-8290-638EE81D9405}"/>
          </ac:grpSpMkLst>
        </pc:grpChg>
        <pc:grpChg chg="add del">
          <ac:chgData name="dalva" userId="f3669b0329b245e2" providerId="LiveId" clId="{FC951036-C526-4B18-9178-AC64419E4478}" dt="2026-07-22T02:45:41.502" v="406" actId="478"/>
          <ac:grpSpMkLst>
            <pc:docMk/>
            <pc:sldMk cId="1901247121" sldId="259"/>
            <ac:grpSpMk id="16" creationId="{A0F552F0-F5BF-DF6C-5221-E3D95EAA08F1}"/>
          </ac:grpSpMkLst>
        </pc:grpChg>
      </pc:sldChg>
      <pc:sldChg chg="addSp delSp modSp mod">
        <pc:chgData name="dalva" userId="f3669b0329b245e2" providerId="LiveId" clId="{FC951036-C526-4B18-9178-AC64419E4478}" dt="2026-07-22T08:11:30.060" v="657" actId="255"/>
        <pc:sldMkLst>
          <pc:docMk/>
          <pc:sldMk cId="1590739641" sldId="260"/>
        </pc:sldMkLst>
        <pc:spChg chg="add del mod">
          <ac:chgData name="dalva" userId="f3669b0329b245e2" providerId="LiveId" clId="{FC951036-C526-4B18-9178-AC64419E4478}" dt="2026-07-22T03:36:54.875" v="504"/>
          <ac:spMkLst>
            <pc:docMk/>
            <pc:sldMk cId="1590739641" sldId="260"/>
            <ac:spMk id="11" creationId="{EAC4BC3D-987C-184F-58B8-1B630994ADD4}"/>
          </ac:spMkLst>
        </pc:spChg>
        <pc:spChg chg="mod">
          <ac:chgData name="dalva" userId="f3669b0329b245e2" providerId="LiveId" clId="{FC951036-C526-4B18-9178-AC64419E4478}" dt="2026-07-22T03:34:57.886" v="477" actId="1076"/>
          <ac:spMkLst>
            <pc:docMk/>
            <pc:sldMk cId="1590739641" sldId="260"/>
            <ac:spMk id="30" creationId="{CF713F78-6847-2AE5-F10C-E8F0382D8EF6}"/>
          </ac:spMkLst>
        </pc:spChg>
        <pc:spChg chg="add mod">
          <ac:chgData name="dalva" userId="f3669b0329b245e2" providerId="LiveId" clId="{FC951036-C526-4B18-9178-AC64419E4478}" dt="2026-07-22T08:11:30.060" v="657" actId="255"/>
          <ac:spMkLst>
            <pc:docMk/>
            <pc:sldMk cId="1590739641" sldId="260"/>
            <ac:spMk id="34" creationId="{C2D0810F-16E8-441B-A09C-3A6412FDE479}"/>
          </ac:spMkLst>
        </pc:spChg>
        <pc:graphicFrameChg chg="del mod">
          <ac:chgData name="dalva" userId="f3669b0329b245e2" providerId="LiveId" clId="{FC951036-C526-4B18-9178-AC64419E4478}" dt="2026-07-22T03:32:39.348" v="459" actId="478"/>
          <ac:graphicFrameMkLst>
            <pc:docMk/>
            <pc:sldMk cId="1590739641" sldId="260"/>
            <ac:graphicFrameMk id="12" creationId="{95548E8C-CA92-A956-4BDD-E258F6ACAFCD}"/>
          </ac:graphicFrameMkLst>
        </pc:graphicFrameChg>
        <pc:graphicFrameChg chg="add del mod">
          <ac:chgData name="dalva" userId="f3669b0329b245e2" providerId="LiveId" clId="{FC951036-C526-4B18-9178-AC64419E4478}" dt="2026-07-22T03:38:57.814" v="508" actId="478"/>
          <ac:graphicFrameMkLst>
            <pc:docMk/>
            <pc:sldMk cId="1590739641" sldId="260"/>
            <ac:graphicFrameMk id="32" creationId="{F84D3E03-682B-4E6F-8178-1DF4F618010D}"/>
          </ac:graphicFrameMkLst>
        </pc:graphicFrameChg>
        <pc:graphicFrameChg chg="add mod">
          <ac:chgData name="dalva" userId="f3669b0329b245e2" providerId="LiveId" clId="{FC951036-C526-4B18-9178-AC64419E4478}" dt="2026-07-22T03:55:08.344" v="528" actId="14100"/>
          <ac:graphicFrameMkLst>
            <pc:docMk/>
            <pc:sldMk cId="1590739641" sldId="260"/>
            <ac:graphicFrameMk id="35" creationId="{F84D3E03-682B-4E6F-8178-1DF4F618010D}"/>
          </ac:graphicFrameMkLst>
        </pc:graphicFrameChg>
      </pc:sldChg>
      <pc:sldChg chg="modSp mod">
        <pc:chgData name="dalva" userId="f3669b0329b245e2" providerId="LiveId" clId="{FC951036-C526-4B18-9178-AC64419E4478}" dt="2026-07-22T08:07:34.346" v="649"/>
        <pc:sldMkLst>
          <pc:docMk/>
          <pc:sldMk cId="117044868" sldId="261"/>
        </pc:sldMkLst>
        <pc:spChg chg="mod">
          <ac:chgData name="dalva" userId="f3669b0329b245e2" providerId="LiveId" clId="{FC951036-C526-4B18-9178-AC64419E4478}" dt="2026-07-22T08:07:34.346" v="649"/>
          <ac:spMkLst>
            <pc:docMk/>
            <pc:sldMk cId="117044868" sldId="261"/>
            <ac:spMk id="34" creationId="{006C9A05-BD56-DDB7-691B-4E5178C29FC4}"/>
          </ac:spMkLst>
        </pc:spChg>
      </pc:sldChg>
      <pc:sldChg chg="addSp delSp modSp del mod">
        <pc:chgData name="dalva" userId="f3669b0329b245e2" providerId="LiveId" clId="{FC951036-C526-4B18-9178-AC64419E4478}" dt="2026-07-22T07:33:57.142" v="585" actId="2696"/>
        <pc:sldMkLst>
          <pc:docMk/>
          <pc:sldMk cId="2072317770" sldId="266"/>
        </pc:sldMkLst>
        <pc:spChg chg="add mod">
          <ac:chgData name="dalva" userId="f3669b0329b245e2" providerId="LiveId" clId="{FC951036-C526-4B18-9178-AC64419E4478}" dt="2026-07-22T03:36:17.899" v="494" actId="1076"/>
          <ac:spMkLst>
            <pc:docMk/>
            <pc:sldMk cId="2072317770" sldId="266"/>
            <ac:spMk id="35" creationId="{A452F4D5-2C78-476E-A52F-140BBCB217A2}"/>
          </ac:spMkLst>
        </pc:spChg>
        <pc:graphicFrameChg chg="add del mod">
          <ac:chgData name="dalva" userId="f3669b0329b245e2" providerId="LiveId" clId="{FC951036-C526-4B18-9178-AC64419E4478}" dt="2026-07-22T03:35:23.585" v="481" actId="1076"/>
          <ac:graphicFrameMkLst>
            <pc:docMk/>
            <pc:sldMk cId="2072317770" sldId="266"/>
            <ac:graphicFrameMk id="33" creationId="{5D8E9B64-2B18-5552-389A-2236FF700C84}"/>
          </ac:graphicFrameMkLst>
        </pc:graphicFrameChg>
      </pc:sldChg>
      <pc:sldChg chg="modSp mod">
        <pc:chgData name="dalva" userId="f3669b0329b245e2" providerId="LiveId" clId="{FC951036-C526-4B18-9178-AC64419E4478}" dt="2026-07-22T09:21:22.393" v="716" actId="6549"/>
        <pc:sldMkLst>
          <pc:docMk/>
          <pc:sldMk cId="1354835211" sldId="268"/>
        </pc:sldMkLst>
        <pc:spChg chg="mod">
          <ac:chgData name="dalva" userId="f3669b0329b245e2" providerId="LiveId" clId="{FC951036-C526-4B18-9178-AC64419E4478}" dt="2026-07-22T09:21:19.339" v="715" actId="6549"/>
          <ac:spMkLst>
            <pc:docMk/>
            <pc:sldMk cId="1354835211" sldId="268"/>
            <ac:spMk id="22" creationId="{2890A1F9-2A44-9DDA-6B4F-5050EFDAEF55}"/>
          </ac:spMkLst>
        </pc:spChg>
        <pc:spChg chg="mod">
          <ac:chgData name="dalva" userId="f3669b0329b245e2" providerId="LiveId" clId="{FC951036-C526-4B18-9178-AC64419E4478}" dt="2026-07-22T09:21:22.393" v="716" actId="6549"/>
          <ac:spMkLst>
            <pc:docMk/>
            <pc:sldMk cId="1354835211" sldId="268"/>
            <ac:spMk id="23" creationId="{25716AAE-1BC4-7827-E8C8-64859F548138}"/>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f3669b0329b245e2/Lampiran/PROPOSAL/BISMILLAH%20LULUSS%20ARTIKELL/Draft%20Bersih%20Form.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col"/>
        <c:grouping val="clustered"/>
        <c:varyColors val="0"/>
        <c:ser>
          <c:idx val="0"/>
          <c:order val="0"/>
          <c:tx>
            <c:strRef>
              <c:f>'[Draft Bersih Form.xlsx]Sheet1'!$F$5</c:f>
              <c:strCache>
                <c:ptCount val="1"/>
                <c:pt idx="0">
                  <c:v>Frequency (%)</c:v>
                </c:pt>
              </c:strCache>
            </c:strRef>
          </c:tx>
          <c:spPr>
            <a:solidFill>
              <a:schemeClr val="accent5">
                <a:shade val="76000"/>
              </a:schemeClr>
            </a:solidFill>
            <a:ln>
              <a:noFill/>
            </a:ln>
            <a:effectLst/>
          </c:spPr>
          <c:invertIfNegative val="0"/>
          <c:cat>
            <c:strRef>
              <c:f>'[Draft Bersih Form.xlsx]Sheet1'!$E$6:$E$10</c:f>
              <c:strCache>
                <c:ptCount val="5"/>
                <c:pt idx="0">
                  <c:v>Checking</c:v>
                </c:pt>
                <c:pt idx="1">
                  <c:v>Dollyo chagi</c:v>
                </c:pt>
                <c:pt idx="2">
                  <c:v>Pekta chagi</c:v>
                </c:pt>
                <c:pt idx="3">
                  <c:v>Ap hurigi</c:v>
                </c:pt>
                <c:pt idx="4">
                  <c:v>Bakkat chagi</c:v>
                </c:pt>
              </c:strCache>
            </c:strRef>
          </c:cat>
          <c:val>
            <c:numRef>
              <c:f>'[Draft Bersih Form.xlsx]Sheet1'!$F$6:$F$10</c:f>
              <c:numCache>
                <c:formatCode>0%</c:formatCode>
                <c:ptCount val="5"/>
                <c:pt idx="0">
                  <c:v>0.9</c:v>
                </c:pt>
                <c:pt idx="1">
                  <c:v>0.7</c:v>
                </c:pt>
                <c:pt idx="2">
                  <c:v>0.7</c:v>
                </c:pt>
                <c:pt idx="3">
                  <c:v>0.5</c:v>
                </c:pt>
                <c:pt idx="4">
                  <c:v>0.5</c:v>
                </c:pt>
              </c:numCache>
            </c:numRef>
          </c:val>
          <c:extLst>
            <c:ext xmlns:c16="http://schemas.microsoft.com/office/drawing/2014/chart" uri="{C3380CC4-5D6E-409C-BE32-E72D297353CC}">
              <c16:uniqueId val="{00000000-7A46-4DA7-BEFE-FD8CF52D377A}"/>
            </c:ext>
          </c:extLst>
        </c:ser>
        <c:ser>
          <c:idx val="1"/>
          <c:order val="1"/>
          <c:tx>
            <c:strRef>
              <c:f>'[Draft Bersih Form.xlsx]Sheet1'!$G$5</c:f>
              <c:strCache>
                <c:ptCount val="1"/>
                <c:pt idx="0">
                  <c:v>Point (%)</c:v>
                </c:pt>
              </c:strCache>
            </c:strRef>
          </c:tx>
          <c:spPr>
            <a:solidFill>
              <a:schemeClr val="accent5">
                <a:tint val="77000"/>
              </a:schemeClr>
            </a:solidFill>
            <a:ln>
              <a:noFill/>
            </a:ln>
            <a:effectLst/>
          </c:spPr>
          <c:invertIfNegative val="0"/>
          <c:cat>
            <c:strRef>
              <c:f>'[Draft Bersih Form.xlsx]Sheet1'!$E$6:$E$10</c:f>
              <c:strCache>
                <c:ptCount val="5"/>
                <c:pt idx="0">
                  <c:v>Checking</c:v>
                </c:pt>
                <c:pt idx="1">
                  <c:v>Dollyo chagi</c:v>
                </c:pt>
                <c:pt idx="2">
                  <c:v>Pekta chagi</c:v>
                </c:pt>
                <c:pt idx="3">
                  <c:v>Ap hurigi</c:v>
                </c:pt>
                <c:pt idx="4">
                  <c:v>Bakkat chagi</c:v>
                </c:pt>
              </c:strCache>
            </c:strRef>
          </c:cat>
          <c:val>
            <c:numRef>
              <c:f>'[Draft Bersih Form.xlsx]Sheet1'!$G$6:$G$10</c:f>
              <c:numCache>
                <c:formatCode>0%</c:formatCode>
                <c:ptCount val="5"/>
                <c:pt idx="0">
                  <c:v>0.3</c:v>
                </c:pt>
                <c:pt idx="1">
                  <c:v>0.6</c:v>
                </c:pt>
                <c:pt idx="2">
                  <c:v>0.6</c:v>
                </c:pt>
                <c:pt idx="3">
                  <c:v>0.8</c:v>
                </c:pt>
                <c:pt idx="4">
                  <c:v>0.8</c:v>
                </c:pt>
              </c:numCache>
            </c:numRef>
          </c:val>
          <c:extLst>
            <c:ext xmlns:c16="http://schemas.microsoft.com/office/drawing/2014/chart" uri="{C3380CC4-5D6E-409C-BE32-E72D297353CC}">
              <c16:uniqueId val="{00000001-7A46-4DA7-BEFE-FD8CF52D377A}"/>
            </c:ext>
          </c:extLst>
        </c:ser>
        <c:dLbls>
          <c:showLegendKey val="0"/>
          <c:showVal val="0"/>
          <c:showCatName val="0"/>
          <c:showSerName val="0"/>
          <c:showPercent val="0"/>
          <c:showBubbleSize val="0"/>
        </c:dLbls>
        <c:gapWidth val="219"/>
        <c:overlap val="-27"/>
        <c:axId val="1098079520"/>
        <c:axId val="1098080768"/>
      </c:barChart>
      <c:catAx>
        <c:axId val="1098079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098080768"/>
        <c:crosses val="autoZero"/>
        <c:auto val="1"/>
        <c:lblAlgn val="ctr"/>
        <c:lblOffset val="100"/>
        <c:noMultiLvlLbl val="0"/>
      </c:catAx>
      <c:valAx>
        <c:axId val="10980807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098079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2113B6-EE77-49BF-B2D0-5E6BC3D3C0B3}" type="datetimeFigureOut">
              <a:rPr lang="en-ID" smtClean="0"/>
              <a:t>22/07/2026</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0DFF0E-55E2-40FC-8EB7-2F7ACA9D372C}" type="slidenum">
              <a:rPr lang="en-ID" smtClean="0"/>
              <a:t>‹#›</a:t>
            </a:fld>
            <a:endParaRPr lang="en-ID"/>
          </a:p>
        </p:txBody>
      </p:sp>
    </p:spTree>
    <p:extLst>
      <p:ext uri="{BB962C8B-B14F-4D97-AF65-F5344CB8AC3E}">
        <p14:creationId xmlns:p14="http://schemas.microsoft.com/office/powerpoint/2010/main" val="1333368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C0DFF0E-55E2-40FC-8EB7-2F7ACA9D372C}" type="slidenum">
              <a:rPr lang="en-ID" smtClean="0"/>
              <a:t>5</a:t>
            </a:fld>
            <a:endParaRPr lang="en-ID"/>
          </a:p>
        </p:txBody>
      </p:sp>
    </p:spTree>
    <p:extLst>
      <p:ext uri="{BB962C8B-B14F-4D97-AF65-F5344CB8AC3E}">
        <p14:creationId xmlns:p14="http://schemas.microsoft.com/office/powerpoint/2010/main" val="4020232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14.sv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8.png"/><Relationship Id="rId5" Type="http://schemas.openxmlformats.org/officeDocument/2006/relationships/image" Target="../media/image12.sv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chart" Target="../charts/chart1.xml"/><Relationship Id="rId3" Type="http://schemas.openxmlformats.org/officeDocument/2006/relationships/image" Target="../media/image1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9.png"/><Relationship Id="rId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12.sv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2.svg"/><Relationship Id="rId7"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3550910" y="-7515750"/>
            <a:ext cx="10812392" cy="10812392"/>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3742728" y="-620883"/>
            <a:ext cx="5764383" cy="5764383"/>
          </a:xfrm>
          <a:custGeom>
            <a:avLst/>
            <a:gdLst/>
            <a:ahLst/>
            <a:cxnLst/>
            <a:rect l="l" t="t" r="r" b="b"/>
            <a:pathLst>
              <a:path w="5764383" h="5764383">
                <a:moveTo>
                  <a:pt x="0" y="0"/>
                </a:moveTo>
                <a:lnTo>
                  <a:pt x="5764383" y="0"/>
                </a:lnTo>
                <a:lnTo>
                  <a:pt x="5764383" y="5764383"/>
                </a:lnTo>
                <a:lnTo>
                  <a:pt x="0" y="5764383"/>
                </a:lnTo>
                <a:lnTo>
                  <a:pt x="0" y="0"/>
                </a:lnTo>
                <a:close/>
              </a:path>
            </a:pathLst>
          </a:custGeom>
          <a:blipFill>
            <a:blip r:embed="rId4">
              <a:alphaModFix amt="30000"/>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308966" y="373605"/>
            <a:ext cx="5601330" cy="933145"/>
            <a:chOff x="0" y="0"/>
            <a:chExt cx="7468440" cy="1244194"/>
          </a:xfrm>
        </p:grpSpPr>
        <p:grpSp>
          <p:nvGrpSpPr>
            <p:cNvPr id="5" name="Group 5"/>
            <p:cNvGrpSpPr/>
            <p:nvPr/>
          </p:nvGrpSpPr>
          <p:grpSpPr>
            <a:xfrm>
              <a:off x="0" y="0"/>
              <a:ext cx="7468440" cy="1244194"/>
              <a:chOff x="0" y="0"/>
              <a:chExt cx="1129977" cy="188247"/>
            </a:xfrm>
          </p:grpSpPr>
          <p:sp>
            <p:nvSpPr>
              <p:cNvPr id="6" name="Freeform 6"/>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7" name="TextBox 7"/>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8" name="Freeform 8"/>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6"/>
              <a:stretch>
                <a:fillRect/>
              </a:stretch>
            </a:blipFill>
          </p:spPr>
        </p:sp>
        <p:sp>
          <p:nvSpPr>
            <p:cNvPr id="9" name="Freeform 9"/>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7"/>
              <a:stretch>
                <a:fillRect/>
              </a:stretch>
            </a:blipFill>
          </p:spPr>
        </p:sp>
        <p:sp>
          <p:nvSpPr>
            <p:cNvPr id="10" name="Freeform 10"/>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8"/>
              <a:stretch>
                <a:fillRect/>
              </a:stretch>
            </a:blipFill>
          </p:spPr>
        </p:sp>
        <p:sp>
          <p:nvSpPr>
            <p:cNvPr id="11" name="Freeform 11"/>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9"/>
              <a:stretch>
                <a:fillRect/>
              </a:stretch>
            </a:blipFill>
          </p:spPr>
        </p:sp>
        <p:sp>
          <p:nvSpPr>
            <p:cNvPr id="12" name="Freeform 12"/>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10"/>
              <a:stretch>
                <a:fillRect l="-36062" r="-34664" b="-150154"/>
              </a:stretch>
            </a:blipFill>
          </p:spPr>
        </p:sp>
        <p:sp>
          <p:nvSpPr>
            <p:cNvPr id="13" name="TextBox 13"/>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14" name="TextBox 14"/>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15" name="TextBox 15"/>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16" name="TextBox 16"/>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17" name="TextBox 17"/>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18" name="Freeform 18"/>
          <p:cNvSpPr/>
          <p:nvPr/>
        </p:nvSpPr>
        <p:spPr>
          <a:xfrm>
            <a:off x="15290103" y="-663350"/>
            <a:ext cx="5638198" cy="10950350"/>
          </a:xfrm>
          <a:custGeom>
            <a:avLst/>
            <a:gdLst/>
            <a:ahLst/>
            <a:cxnLst/>
            <a:rect l="l" t="t" r="r" b="b"/>
            <a:pathLst>
              <a:path w="5638198" h="10950350">
                <a:moveTo>
                  <a:pt x="0" y="0"/>
                </a:moveTo>
                <a:lnTo>
                  <a:pt x="5638198" y="0"/>
                </a:lnTo>
                <a:lnTo>
                  <a:pt x="5638198" y="10950350"/>
                </a:lnTo>
                <a:lnTo>
                  <a:pt x="0" y="10950350"/>
                </a:lnTo>
                <a:lnTo>
                  <a:pt x="0" y="0"/>
                </a:lnTo>
                <a:close/>
              </a:path>
            </a:pathLst>
          </a:custGeom>
          <a:blipFill>
            <a:blip r:embed="rId11"/>
            <a:stretch>
              <a:fillRect l="-69769" r="-71671" b="-24314"/>
            </a:stretch>
          </a:blipFill>
        </p:spPr>
      </p:sp>
      <p:sp>
        <p:nvSpPr>
          <p:cNvPr id="19" name="TextBox 19"/>
          <p:cNvSpPr txBox="1"/>
          <p:nvPr/>
        </p:nvSpPr>
        <p:spPr>
          <a:xfrm>
            <a:off x="914401" y="3272839"/>
            <a:ext cx="15544800" cy="3812006"/>
          </a:xfrm>
          <a:prstGeom prst="rect">
            <a:avLst/>
          </a:prstGeom>
        </p:spPr>
        <p:txBody>
          <a:bodyPr wrap="square" lIns="0" tIns="0" rIns="0" bIns="0" rtlCol="0" anchor="t">
            <a:spAutoFit/>
          </a:bodyPr>
          <a:lstStyle/>
          <a:p>
            <a:pPr>
              <a:lnSpc>
                <a:spcPct val="150000"/>
              </a:lnSpc>
            </a:pPr>
            <a:r>
              <a:rPr lang="id-ID" sz="5700" dirty="0">
                <a:latin typeface="Fira Sans Bold"/>
                <a:ea typeface="Fira Sans Bold"/>
                <a:cs typeface="Fira Sans Bold"/>
                <a:sym typeface="Fira Sans Bold"/>
              </a:rPr>
              <a:t>ANALYSIS OF DOMINANT KICKS AND THEIR IMPACT ON POINT SCORING AMONG SENIOR TAEKWONDO</a:t>
            </a:r>
          </a:p>
        </p:txBody>
      </p:sp>
      <p:sp>
        <p:nvSpPr>
          <p:cNvPr id="20" name="Freeform 20"/>
          <p:cNvSpPr/>
          <p:nvPr/>
        </p:nvSpPr>
        <p:spPr>
          <a:xfrm rot="8100000">
            <a:off x="-5746696" y="5507108"/>
            <a:ext cx="22296775" cy="22534894"/>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Freeform 21"/>
          <p:cNvSpPr/>
          <p:nvPr/>
        </p:nvSpPr>
        <p:spPr>
          <a:xfrm rot="-10800000">
            <a:off x="8138520" y="7658100"/>
            <a:ext cx="5764383" cy="5764383"/>
          </a:xfrm>
          <a:custGeom>
            <a:avLst/>
            <a:gdLst/>
            <a:ahLst/>
            <a:cxnLst/>
            <a:rect l="l" t="t" r="r" b="b"/>
            <a:pathLst>
              <a:path w="5764383" h="5764383">
                <a:moveTo>
                  <a:pt x="0" y="0"/>
                </a:moveTo>
                <a:lnTo>
                  <a:pt x="5764383" y="0"/>
                </a:lnTo>
                <a:lnTo>
                  <a:pt x="5764383" y="5764383"/>
                </a:lnTo>
                <a:lnTo>
                  <a:pt x="0" y="5764383"/>
                </a:lnTo>
                <a:lnTo>
                  <a:pt x="0" y="0"/>
                </a:lnTo>
                <a:close/>
              </a:path>
            </a:pathLst>
          </a:custGeom>
          <a:blipFill>
            <a:blip r:embed="rId4">
              <a:alphaModFix amt="30000"/>
              <a:extLst>
                <a:ext uri="{96DAC541-7B7A-43D3-8B79-37D633B846F1}">
                  <asvg:svgBlip xmlns:asvg="http://schemas.microsoft.com/office/drawing/2016/SVG/main" r:embed="rId5"/>
                </a:ext>
              </a:extLst>
            </a:blip>
            <a:stretch>
              <a:fillRect/>
            </a:stretch>
          </a:blipFill>
        </p:spPr>
      </p:sp>
      <p:sp>
        <p:nvSpPr>
          <p:cNvPr id="22" name="TextBox 22"/>
          <p:cNvSpPr txBox="1"/>
          <p:nvPr/>
        </p:nvSpPr>
        <p:spPr>
          <a:xfrm>
            <a:off x="179652" y="8738059"/>
            <a:ext cx="11676930" cy="449354"/>
          </a:xfrm>
          <a:prstGeom prst="rect">
            <a:avLst/>
          </a:prstGeom>
        </p:spPr>
        <p:txBody>
          <a:bodyPr wrap="square" lIns="0" tIns="0" rIns="0" bIns="0" rtlCol="0" anchor="t">
            <a:spAutoFit/>
          </a:bodyPr>
          <a:lstStyle/>
          <a:p>
            <a:pPr algn="l">
              <a:lnSpc>
                <a:spcPts val="3444"/>
              </a:lnSpc>
            </a:pPr>
            <a:r>
              <a:rPr lang="id-ID" sz="3600" b="1" spc="66" dirty="0">
                <a:solidFill>
                  <a:srgbClr val="FFFFFF"/>
                </a:solidFill>
                <a:latin typeface="Fira Sans Bold Bold"/>
                <a:ea typeface="Fira Sans Bold Bold"/>
                <a:cs typeface="Fira Sans Bold Bold"/>
                <a:sym typeface="Fira Sans Bold Bold"/>
              </a:rPr>
              <a:t>Dalva H. H. Alawiah, Geraldi Novian,  Angga M Syahid</a:t>
            </a:r>
            <a:endParaRPr lang="en-US" sz="3600" b="1" spc="66" dirty="0">
              <a:solidFill>
                <a:srgbClr val="FFFFFF"/>
              </a:solidFill>
              <a:latin typeface="Fira Sans Bold Bold"/>
              <a:ea typeface="Fira Sans Bold Bold"/>
              <a:cs typeface="Fira Sans Bold Bold"/>
              <a:sym typeface="Fira Sans Bold Bold"/>
            </a:endParaRPr>
          </a:p>
        </p:txBody>
      </p:sp>
      <p:sp>
        <p:nvSpPr>
          <p:cNvPr id="23" name="TextBox 23"/>
          <p:cNvSpPr txBox="1"/>
          <p:nvPr/>
        </p:nvSpPr>
        <p:spPr>
          <a:xfrm>
            <a:off x="179652" y="9481475"/>
            <a:ext cx="6578788" cy="436017"/>
          </a:xfrm>
          <a:prstGeom prst="rect">
            <a:avLst/>
          </a:prstGeom>
        </p:spPr>
        <p:txBody>
          <a:bodyPr wrap="square" lIns="0" tIns="0" rIns="0" bIns="0" rtlCol="0" anchor="t">
            <a:spAutoFit/>
          </a:bodyPr>
          <a:lstStyle/>
          <a:p>
            <a:pPr algn="l">
              <a:lnSpc>
                <a:spcPts val="3444"/>
              </a:lnSpc>
            </a:pPr>
            <a:r>
              <a:rPr lang="en-US" sz="3200" b="1" spc="66" dirty="0">
                <a:solidFill>
                  <a:srgbClr val="FFFFFF"/>
                </a:solidFill>
                <a:latin typeface="Fira Sans Bold Bold"/>
                <a:ea typeface="Fira Sans Bold Bold"/>
                <a:cs typeface="Fira Sans Bold Bold"/>
                <a:sym typeface="Fira Sans Bold Bold"/>
              </a:rPr>
              <a:t>Universitas Pendidikan Indonesia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389851" y="7694572"/>
            <a:ext cx="5033946" cy="3547568"/>
            <a:chOff x="0" y="0"/>
            <a:chExt cx="1325813" cy="934339"/>
          </a:xfrm>
        </p:grpSpPr>
        <p:sp>
          <p:nvSpPr>
            <p:cNvPr id="4" name="Freeform 4"/>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384700" y="1645879"/>
            <a:ext cx="6424181" cy="1243930"/>
          </a:xfrm>
          <a:prstGeom prst="rect">
            <a:avLst/>
          </a:prstGeom>
        </p:spPr>
        <p:txBody>
          <a:bodyPr lIns="0" tIns="0" rIns="0" bIns="0" rtlCol="0" anchor="t">
            <a:spAutoFit/>
          </a:bodyPr>
          <a:lstStyle/>
          <a:p>
            <a:pPr algn="l">
              <a:lnSpc>
                <a:spcPts val="9679"/>
              </a:lnSpc>
            </a:pPr>
            <a:r>
              <a:rPr lang="id-ID" sz="8799" b="1" dirty="0">
                <a:solidFill>
                  <a:srgbClr val="0B2957"/>
                </a:solidFill>
                <a:latin typeface="Fira Sans Bold Bold"/>
                <a:ea typeface="Fira Sans Bold Bold"/>
                <a:cs typeface="Fira Sans Bold Bold"/>
                <a:sym typeface="Fira Sans Bold Bold"/>
              </a:rPr>
              <a:t>Introduction</a:t>
            </a:r>
            <a:endParaRPr lang="en-US" sz="8799" b="1" dirty="0">
              <a:solidFill>
                <a:srgbClr val="0B2957"/>
              </a:solidFill>
              <a:latin typeface="Fira Sans Bold Bold"/>
              <a:ea typeface="Fira Sans Bold Bold"/>
              <a:cs typeface="Fira Sans Bold Bold"/>
              <a:sym typeface="Fira Sans Bold Bold"/>
            </a:endParaRPr>
          </a:p>
        </p:txBody>
      </p:sp>
      <p:grpSp>
        <p:nvGrpSpPr>
          <p:cNvPr id="7" name="Group 7"/>
          <p:cNvGrpSpPr/>
          <p:nvPr/>
        </p:nvGrpSpPr>
        <p:grpSpPr>
          <a:xfrm>
            <a:off x="7927220" y="9764382"/>
            <a:ext cx="10968787" cy="1133052"/>
            <a:chOff x="0" y="0"/>
            <a:chExt cx="2888899" cy="298417"/>
          </a:xfrm>
        </p:grpSpPr>
        <p:sp>
          <p:nvSpPr>
            <p:cNvPr id="8" name="Freeform 8"/>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3" name="Group 13"/>
          <p:cNvGrpSpPr/>
          <p:nvPr/>
        </p:nvGrpSpPr>
        <p:grpSpPr>
          <a:xfrm>
            <a:off x="16497052" y="2765547"/>
            <a:ext cx="6119648" cy="611964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308966" y="373605"/>
            <a:ext cx="5601330" cy="933145"/>
            <a:chOff x="0" y="0"/>
            <a:chExt cx="7468440" cy="1244194"/>
          </a:xfrm>
        </p:grpSpPr>
        <p:grpSp>
          <p:nvGrpSpPr>
            <p:cNvPr id="17" name="Group 17"/>
            <p:cNvGrpSpPr/>
            <p:nvPr/>
          </p:nvGrpSpPr>
          <p:grpSpPr>
            <a:xfrm>
              <a:off x="0" y="0"/>
              <a:ext cx="7468440" cy="1244194"/>
              <a:chOff x="0" y="0"/>
              <a:chExt cx="1129977" cy="188247"/>
            </a:xfrm>
          </p:grpSpPr>
          <p:sp>
            <p:nvSpPr>
              <p:cNvPr id="18" name="Freeform 18"/>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6"/>
              <a:stretch>
                <a:fillRect/>
              </a:stretch>
            </a:blipFill>
          </p:spPr>
        </p:sp>
        <p:sp>
          <p:nvSpPr>
            <p:cNvPr id="21" name="Freeform 21"/>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7"/>
              <a:stretch>
                <a:fillRect/>
              </a:stretch>
            </a:blipFill>
          </p:spPr>
        </p:sp>
        <p:sp>
          <p:nvSpPr>
            <p:cNvPr id="22" name="Freeform 22"/>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8"/>
              <a:stretch>
                <a:fillRect/>
              </a:stretch>
            </a:blipFill>
          </p:spPr>
        </p:sp>
        <p:sp>
          <p:nvSpPr>
            <p:cNvPr id="23" name="Freeform 23"/>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9"/>
              <a:stretch>
                <a:fillRect/>
              </a:stretch>
            </a:blipFill>
          </p:spPr>
        </p:sp>
        <p:sp>
          <p:nvSpPr>
            <p:cNvPr id="24" name="Freeform 24"/>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10"/>
              <a:stretch>
                <a:fillRect l="-36062" r="-34664" b="-150154"/>
              </a:stretch>
            </a:blipFill>
          </p:spPr>
        </p:sp>
        <p:sp>
          <p:nvSpPr>
            <p:cNvPr id="25" name="TextBox 25"/>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11"/>
            <a:stretch>
              <a:fillRect l="-69769" r="-71671" b="-24314"/>
            </a:stretch>
          </a:blipFill>
        </p:spPr>
      </p:sp>
      <p:sp>
        <p:nvSpPr>
          <p:cNvPr id="31" name="Freeform 31"/>
          <p:cNvSpPr/>
          <p:nvPr/>
        </p:nvSpPr>
        <p:spPr>
          <a:xfrm>
            <a:off x="16551405" y="3259390"/>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11"/>
            <a:stretch>
              <a:fillRect l="-69769" r="-71671" b="-24314"/>
            </a:stretch>
          </a:blipFill>
        </p:spPr>
        <p:txBody>
          <a:bodyPr/>
          <a:lstStyle/>
          <a:p>
            <a:endParaRPr lang="en-ID" dirty="0"/>
          </a:p>
        </p:txBody>
      </p:sp>
      <p:sp>
        <p:nvSpPr>
          <p:cNvPr id="33" name="TextBox 11">
            <a:extLst>
              <a:ext uri="{FF2B5EF4-FFF2-40B4-BE49-F238E27FC236}">
                <a16:creationId xmlns:a16="http://schemas.microsoft.com/office/drawing/2014/main" id="{6E9BD699-BD23-2CE1-9D91-98B4479F99B4}"/>
              </a:ext>
            </a:extLst>
          </p:cNvPr>
          <p:cNvSpPr txBox="1"/>
          <p:nvPr/>
        </p:nvSpPr>
        <p:spPr>
          <a:xfrm>
            <a:off x="1396351" y="2862271"/>
            <a:ext cx="15677453" cy="4082656"/>
          </a:xfrm>
          <a:prstGeom prst="rect">
            <a:avLst/>
          </a:prstGeom>
        </p:spPr>
        <p:txBody>
          <a:bodyPr wrap="square" lIns="0" tIns="0" rIns="0" bIns="0" rtlCol="0" anchor="t">
            <a:spAutoFit/>
          </a:bodyPr>
          <a:lstStyle/>
          <a:p>
            <a:pPr marL="514350" indent="-514350" algn="just">
              <a:lnSpc>
                <a:spcPct val="150000"/>
              </a:lnSpc>
              <a:buFont typeface="Arial" panose="020B0604020202020204" pitchFamily="34" charset="0"/>
              <a:buChar char="•"/>
            </a:pPr>
            <a:r>
              <a:rPr lang="en-US" sz="2999" dirty="0">
                <a:solidFill>
                  <a:srgbClr val="000000"/>
                </a:solidFill>
                <a:latin typeface="Fira Sans Bold"/>
                <a:ea typeface="Fira Sans Bold"/>
                <a:cs typeface="Fira Sans Bold"/>
                <a:sym typeface="Fira Sans Bold"/>
              </a:rPr>
              <a:t>This study was motivated by the introduction of the latest scoring system in the sport of Taekwondo, namely the Protector Scoring System (PSS)</a:t>
            </a:r>
            <a:endParaRPr lang="id-ID" sz="2999" dirty="0">
              <a:solidFill>
                <a:srgbClr val="000000"/>
              </a:solidFill>
              <a:latin typeface="Fira Sans Bold"/>
              <a:ea typeface="Fira Sans Bold"/>
              <a:cs typeface="Fira Sans Bold"/>
              <a:sym typeface="Fira Sans Bold"/>
            </a:endParaRPr>
          </a:p>
          <a:p>
            <a:pPr marL="514350" indent="-514350" algn="just">
              <a:lnSpc>
                <a:spcPct val="150000"/>
              </a:lnSpc>
              <a:buFont typeface="Arial" panose="020B0604020202020204" pitchFamily="34" charset="0"/>
              <a:buChar char="•"/>
            </a:pPr>
            <a:r>
              <a:rPr lang="en-US" sz="2999" dirty="0">
                <a:solidFill>
                  <a:srgbClr val="000000"/>
                </a:solidFill>
                <a:latin typeface="Fira Sans Bold"/>
                <a:ea typeface="Fira Sans Bold"/>
                <a:cs typeface="Fira Sans Bold"/>
                <a:sym typeface="Fira Sans Bold"/>
              </a:rPr>
              <a:t>It is this latest scoring system (PSS) that has led to a shift in competitive techniques, with athletes tending to choose kicking techniques that are more easily detected by the system</a:t>
            </a:r>
          </a:p>
          <a:p>
            <a:pPr algn="just">
              <a:lnSpc>
                <a:spcPct val="150000"/>
              </a:lnSpc>
            </a:pPr>
            <a:endParaRPr lang="en-US" sz="2999" dirty="0">
              <a:solidFill>
                <a:srgbClr val="FF0000"/>
              </a:solidFill>
              <a:latin typeface="Fira Sans Bold"/>
              <a:ea typeface="Fira Sans Bold"/>
              <a:cs typeface="Fira Sans Bold"/>
              <a:sym typeface="Fira Sans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96456D81-9CC9-EFD5-5595-EF4037DF8394}"/>
            </a:ext>
          </a:extLst>
        </p:cNvPr>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53F57C5E-DEC6-137D-9B51-F51CE83BB8BB}"/>
              </a:ext>
            </a:extLst>
          </p:cNvPr>
          <p:cNvCxnSpPr/>
          <p:nvPr/>
        </p:nvCxnSpPr>
        <p:spPr>
          <a:xfrm>
            <a:off x="1295400" y="2019300"/>
            <a:ext cx="15851871"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2" name="Freeform 2">
            <a:extLst>
              <a:ext uri="{FF2B5EF4-FFF2-40B4-BE49-F238E27FC236}">
                <a16:creationId xmlns:a16="http://schemas.microsoft.com/office/drawing/2014/main" id="{A56B156D-E92C-1A94-0748-E1F2154BF1EB}"/>
              </a:ext>
            </a:extLst>
          </p:cNvPr>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a:extLst>
              <a:ext uri="{FF2B5EF4-FFF2-40B4-BE49-F238E27FC236}">
                <a16:creationId xmlns:a16="http://schemas.microsoft.com/office/drawing/2014/main" id="{EA8D60C1-78F5-373D-7647-BD5B8F908BBE}"/>
              </a:ext>
            </a:extLst>
          </p:cNvPr>
          <p:cNvGrpSpPr/>
          <p:nvPr/>
        </p:nvGrpSpPr>
        <p:grpSpPr>
          <a:xfrm>
            <a:off x="-389851" y="7694572"/>
            <a:ext cx="5033946" cy="3547568"/>
            <a:chOff x="0" y="0"/>
            <a:chExt cx="1325813" cy="934339"/>
          </a:xfrm>
        </p:grpSpPr>
        <p:sp>
          <p:nvSpPr>
            <p:cNvPr id="4" name="Freeform 4">
              <a:extLst>
                <a:ext uri="{FF2B5EF4-FFF2-40B4-BE49-F238E27FC236}">
                  <a16:creationId xmlns:a16="http://schemas.microsoft.com/office/drawing/2014/main" id="{8AD3F078-EB53-25E6-CF15-E6392A07B302}"/>
                </a:ext>
              </a:extLst>
            </p:cNvPr>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a:extLst>
                <a:ext uri="{FF2B5EF4-FFF2-40B4-BE49-F238E27FC236}">
                  <a16:creationId xmlns:a16="http://schemas.microsoft.com/office/drawing/2014/main" id="{22B0E7B9-6E0E-09BB-737D-98C9D4BA548A}"/>
                </a:ext>
              </a:extLst>
            </p:cNvPr>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D4C558C3-BA28-28E4-7261-2F20DE5D7830}"/>
              </a:ext>
            </a:extLst>
          </p:cNvPr>
          <p:cNvSpPr txBox="1"/>
          <p:nvPr/>
        </p:nvSpPr>
        <p:spPr>
          <a:xfrm>
            <a:off x="6385880" y="244912"/>
            <a:ext cx="10244705" cy="1170833"/>
          </a:xfrm>
          <a:prstGeom prst="rect">
            <a:avLst/>
          </a:prstGeom>
        </p:spPr>
        <p:txBody>
          <a:bodyPr wrap="square" lIns="0" tIns="0" rIns="0" bIns="0" rtlCol="0" anchor="t">
            <a:spAutoFit/>
          </a:bodyPr>
          <a:lstStyle/>
          <a:p>
            <a:pPr algn="l">
              <a:lnSpc>
                <a:spcPts val="9679"/>
              </a:lnSpc>
            </a:pPr>
            <a:r>
              <a:rPr lang="en-US" sz="7000" b="1" dirty="0">
                <a:solidFill>
                  <a:srgbClr val="0B2957"/>
                </a:solidFill>
                <a:latin typeface="Fira Sans Bold Bold"/>
                <a:ea typeface="Fira Sans Bold Bold"/>
                <a:cs typeface="Fira Sans Bold Bold"/>
                <a:sym typeface="Fira Sans Bold Bold"/>
              </a:rPr>
              <a:t>Study Question &amp; Aim</a:t>
            </a:r>
          </a:p>
        </p:txBody>
      </p:sp>
      <p:grpSp>
        <p:nvGrpSpPr>
          <p:cNvPr id="7" name="Group 7">
            <a:extLst>
              <a:ext uri="{FF2B5EF4-FFF2-40B4-BE49-F238E27FC236}">
                <a16:creationId xmlns:a16="http://schemas.microsoft.com/office/drawing/2014/main" id="{7414A361-2CF5-0D69-3B0C-7557C94D7B99}"/>
              </a:ext>
            </a:extLst>
          </p:cNvPr>
          <p:cNvGrpSpPr/>
          <p:nvPr/>
        </p:nvGrpSpPr>
        <p:grpSpPr>
          <a:xfrm>
            <a:off x="7927220" y="9764382"/>
            <a:ext cx="10968787" cy="1133052"/>
            <a:chOff x="0" y="0"/>
            <a:chExt cx="2888899" cy="298417"/>
          </a:xfrm>
        </p:grpSpPr>
        <p:sp>
          <p:nvSpPr>
            <p:cNvPr id="8" name="Freeform 8">
              <a:extLst>
                <a:ext uri="{FF2B5EF4-FFF2-40B4-BE49-F238E27FC236}">
                  <a16:creationId xmlns:a16="http://schemas.microsoft.com/office/drawing/2014/main" id="{2473F28D-37F6-91BE-D792-4205BB90DDBB}"/>
                </a:ext>
              </a:extLst>
            </p:cNvPr>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a:extLst>
                <a:ext uri="{FF2B5EF4-FFF2-40B4-BE49-F238E27FC236}">
                  <a16:creationId xmlns:a16="http://schemas.microsoft.com/office/drawing/2014/main" id="{8F963F8D-0CBA-A29D-71E4-CB1627B70326}"/>
                </a:ext>
              </a:extLst>
            </p:cNvPr>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FF2B5EF4-FFF2-40B4-BE49-F238E27FC236}">
                <a16:creationId xmlns:a16="http://schemas.microsoft.com/office/drawing/2014/main" id="{36123692-8546-F784-4B4F-1436E9C0EAC5}"/>
              </a:ext>
            </a:extLst>
          </p:cNvPr>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TextBox 11">
            <a:extLst>
              <a:ext uri="{FF2B5EF4-FFF2-40B4-BE49-F238E27FC236}">
                <a16:creationId xmlns:a16="http://schemas.microsoft.com/office/drawing/2014/main" id="{90574E77-458A-FE7A-8003-01B469A2D4FC}"/>
              </a:ext>
            </a:extLst>
          </p:cNvPr>
          <p:cNvSpPr txBox="1"/>
          <p:nvPr/>
        </p:nvSpPr>
        <p:spPr>
          <a:xfrm>
            <a:off x="1396351" y="2765483"/>
            <a:ext cx="7424338" cy="2518895"/>
          </a:xfrm>
          <a:prstGeom prst="rect">
            <a:avLst/>
          </a:prstGeom>
        </p:spPr>
        <p:txBody>
          <a:bodyPr wrap="square" lIns="0" tIns="0" rIns="0" bIns="0" rtlCol="0" anchor="t">
            <a:spAutoFit/>
          </a:bodyPr>
          <a:lstStyle/>
          <a:p>
            <a:pPr marL="457200" indent="-457200">
              <a:lnSpc>
                <a:spcPct val="150000"/>
              </a:lnSpc>
              <a:buFont typeface="Arial" panose="020B0604020202020204" pitchFamily="34" charset="0"/>
              <a:buChar char="•"/>
            </a:pPr>
            <a:r>
              <a:rPr lang="en-US" sz="2800" dirty="0">
                <a:solidFill>
                  <a:srgbClr val="000000"/>
                </a:solidFill>
                <a:latin typeface="Fira Sans Bold"/>
                <a:ea typeface="Fira Sans Bold"/>
                <a:cs typeface="Fira Sans Bold"/>
                <a:sym typeface="Fira Sans Bold"/>
              </a:rPr>
              <a:t>What is the dominant technique used?</a:t>
            </a:r>
            <a:endParaRPr lang="id-ID" sz="2800" dirty="0">
              <a:solidFill>
                <a:srgbClr val="000000"/>
              </a:solidFill>
              <a:latin typeface="Fira Sans Bold"/>
              <a:ea typeface="Fira Sans Bold"/>
              <a:cs typeface="Fira Sans Bold"/>
              <a:sym typeface="Fira Sans Bold"/>
            </a:endParaRPr>
          </a:p>
          <a:p>
            <a:pPr marL="457200" indent="-457200">
              <a:lnSpc>
                <a:spcPct val="150000"/>
              </a:lnSpc>
              <a:buFont typeface="Arial" panose="020B0604020202020204" pitchFamily="34" charset="0"/>
              <a:buChar char="•"/>
            </a:pPr>
            <a:r>
              <a:rPr lang="en-US" sz="2800" dirty="0">
                <a:solidFill>
                  <a:srgbClr val="000000"/>
                </a:solidFill>
                <a:latin typeface="Fira Sans Bold"/>
                <a:ea typeface="Fira Sans Bold"/>
                <a:cs typeface="Fira Sans Bold"/>
                <a:sym typeface="Fira Sans Bold"/>
              </a:rPr>
              <a:t>Which technique earns points?</a:t>
            </a:r>
            <a:endParaRPr lang="id-ID" sz="2800" dirty="0">
              <a:solidFill>
                <a:srgbClr val="000000"/>
              </a:solidFill>
              <a:latin typeface="Fira Sans Bold"/>
              <a:ea typeface="Fira Sans Bold"/>
              <a:cs typeface="Fira Sans Bold"/>
              <a:sym typeface="Fira Sans Bold"/>
            </a:endParaRPr>
          </a:p>
          <a:p>
            <a:pPr marL="457200" indent="-457200">
              <a:lnSpc>
                <a:spcPct val="150000"/>
              </a:lnSpc>
              <a:buFont typeface="Arial" panose="020B0604020202020204" pitchFamily="34" charset="0"/>
              <a:buChar char="•"/>
            </a:pPr>
            <a:r>
              <a:rPr lang="en-US" sz="2800" dirty="0">
                <a:solidFill>
                  <a:srgbClr val="000000"/>
                </a:solidFill>
                <a:latin typeface="Fira Sans Bold"/>
                <a:ea typeface="Fira Sans Bold"/>
                <a:cs typeface="Fira Sans Bold"/>
                <a:sym typeface="Fira Sans Bold"/>
              </a:rPr>
              <a:t>Is the most commonly used technique effective for earning points? </a:t>
            </a:r>
          </a:p>
        </p:txBody>
      </p:sp>
      <p:grpSp>
        <p:nvGrpSpPr>
          <p:cNvPr id="13" name="Group 13">
            <a:extLst>
              <a:ext uri="{FF2B5EF4-FFF2-40B4-BE49-F238E27FC236}">
                <a16:creationId xmlns:a16="http://schemas.microsoft.com/office/drawing/2014/main" id="{C606A456-7BF5-A0E2-4EEE-7EC7761F5AD6}"/>
              </a:ext>
            </a:extLst>
          </p:cNvPr>
          <p:cNvGrpSpPr/>
          <p:nvPr/>
        </p:nvGrpSpPr>
        <p:grpSpPr>
          <a:xfrm>
            <a:off x="16497052" y="2765547"/>
            <a:ext cx="6119648" cy="6119648"/>
            <a:chOff x="0" y="0"/>
            <a:chExt cx="812800" cy="812800"/>
          </a:xfrm>
        </p:grpSpPr>
        <p:sp>
          <p:nvSpPr>
            <p:cNvPr id="14" name="Freeform 14">
              <a:extLst>
                <a:ext uri="{FF2B5EF4-FFF2-40B4-BE49-F238E27FC236}">
                  <a16:creationId xmlns:a16="http://schemas.microsoft.com/office/drawing/2014/main" id="{E0094CE9-E64B-72EC-DCC0-491CD45FCA09}"/>
                </a:ext>
              </a:extLst>
            </p:cNvPr>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a:extLst>
                <a:ext uri="{FF2B5EF4-FFF2-40B4-BE49-F238E27FC236}">
                  <a16:creationId xmlns:a16="http://schemas.microsoft.com/office/drawing/2014/main" id="{1482E6CC-2B81-8C14-D962-1EC81690343B}"/>
                </a:ext>
              </a:extLst>
            </p:cNvPr>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a:extLst>
              <a:ext uri="{FF2B5EF4-FFF2-40B4-BE49-F238E27FC236}">
                <a16:creationId xmlns:a16="http://schemas.microsoft.com/office/drawing/2014/main" id="{B0FE7850-80A6-5E7E-BD60-F7FC800F095C}"/>
              </a:ext>
            </a:extLst>
          </p:cNvPr>
          <p:cNvGrpSpPr/>
          <p:nvPr/>
        </p:nvGrpSpPr>
        <p:grpSpPr>
          <a:xfrm>
            <a:off x="308966" y="373605"/>
            <a:ext cx="5601330" cy="933145"/>
            <a:chOff x="0" y="0"/>
            <a:chExt cx="7468440" cy="1244194"/>
          </a:xfrm>
        </p:grpSpPr>
        <p:grpSp>
          <p:nvGrpSpPr>
            <p:cNvPr id="17" name="Group 17">
              <a:extLst>
                <a:ext uri="{FF2B5EF4-FFF2-40B4-BE49-F238E27FC236}">
                  <a16:creationId xmlns:a16="http://schemas.microsoft.com/office/drawing/2014/main" id="{59D087BD-32F4-D150-F494-19D598DF4E23}"/>
                </a:ext>
              </a:extLst>
            </p:cNvPr>
            <p:cNvGrpSpPr/>
            <p:nvPr/>
          </p:nvGrpSpPr>
          <p:grpSpPr>
            <a:xfrm>
              <a:off x="0" y="0"/>
              <a:ext cx="7468440" cy="1244194"/>
              <a:chOff x="0" y="0"/>
              <a:chExt cx="1129977" cy="188247"/>
            </a:xfrm>
          </p:grpSpPr>
          <p:sp>
            <p:nvSpPr>
              <p:cNvPr id="18" name="Freeform 18">
                <a:extLst>
                  <a:ext uri="{FF2B5EF4-FFF2-40B4-BE49-F238E27FC236}">
                    <a16:creationId xmlns:a16="http://schemas.microsoft.com/office/drawing/2014/main" id="{DBB9F1AA-7A9C-81FD-BC4C-DBBBABD7EFE3}"/>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a:extLst>
                  <a:ext uri="{FF2B5EF4-FFF2-40B4-BE49-F238E27FC236}">
                    <a16:creationId xmlns:a16="http://schemas.microsoft.com/office/drawing/2014/main" id="{67260A78-F003-D784-F8D8-C79D74B1B8AF}"/>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a:extLst>
                <a:ext uri="{FF2B5EF4-FFF2-40B4-BE49-F238E27FC236}">
                  <a16:creationId xmlns:a16="http://schemas.microsoft.com/office/drawing/2014/main" id="{77A3F389-81CC-1C73-8776-CA19357413E9}"/>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6"/>
              <a:stretch>
                <a:fillRect/>
              </a:stretch>
            </a:blipFill>
          </p:spPr>
        </p:sp>
        <p:sp>
          <p:nvSpPr>
            <p:cNvPr id="21" name="Freeform 21">
              <a:extLst>
                <a:ext uri="{FF2B5EF4-FFF2-40B4-BE49-F238E27FC236}">
                  <a16:creationId xmlns:a16="http://schemas.microsoft.com/office/drawing/2014/main" id="{F92754DE-6EC5-4083-8AD8-5463A9622C36}"/>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7"/>
              <a:stretch>
                <a:fillRect/>
              </a:stretch>
            </a:blipFill>
          </p:spPr>
        </p:sp>
        <p:sp>
          <p:nvSpPr>
            <p:cNvPr id="22" name="Freeform 22">
              <a:extLst>
                <a:ext uri="{FF2B5EF4-FFF2-40B4-BE49-F238E27FC236}">
                  <a16:creationId xmlns:a16="http://schemas.microsoft.com/office/drawing/2014/main" id="{8987A99B-10D1-BFB1-91E1-029B017BD61B}"/>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8"/>
              <a:stretch>
                <a:fillRect/>
              </a:stretch>
            </a:blipFill>
          </p:spPr>
        </p:sp>
        <p:sp>
          <p:nvSpPr>
            <p:cNvPr id="23" name="Freeform 23">
              <a:extLst>
                <a:ext uri="{FF2B5EF4-FFF2-40B4-BE49-F238E27FC236}">
                  <a16:creationId xmlns:a16="http://schemas.microsoft.com/office/drawing/2014/main" id="{1147E0C7-3D2E-93EA-433B-9D1844D8F444}"/>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9"/>
              <a:stretch>
                <a:fillRect/>
              </a:stretch>
            </a:blipFill>
          </p:spPr>
        </p:sp>
        <p:sp>
          <p:nvSpPr>
            <p:cNvPr id="24" name="Freeform 24">
              <a:extLst>
                <a:ext uri="{FF2B5EF4-FFF2-40B4-BE49-F238E27FC236}">
                  <a16:creationId xmlns:a16="http://schemas.microsoft.com/office/drawing/2014/main" id="{764B401D-B733-DF06-1EDE-B2D76A175B82}"/>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10"/>
              <a:stretch>
                <a:fillRect l="-36062" r="-34664" b="-150154"/>
              </a:stretch>
            </a:blipFill>
          </p:spPr>
        </p:sp>
        <p:sp>
          <p:nvSpPr>
            <p:cNvPr id="25" name="TextBox 25">
              <a:extLst>
                <a:ext uri="{FF2B5EF4-FFF2-40B4-BE49-F238E27FC236}">
                  <a16:creationId xmlns:a16="http://schemas.microsoft.com/office/drawing/2014/main" id="{B2E5B86B-90BB-FA4C-DB33-703F9EB7A1C2}"/>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a:extLst>
                <a:ext uri="{FF2B5EF4-FFF2-40B4-BE49-F238E27FC236}">
                  <a16:creationId xmlns:a16="http://schemas.microsoft.com/office/drawing/2014/main" id="{D741DCF1-E5BA-CDEC-9386-4C0BE4CA6017}"/>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a:extLst>
                <a:ext uri="{FF2B5EF4-FFF2-40B4-BE49-F238E27FC236}">
                  <a16:creationId xmlns:a16="http://schemas.microsoft.com/office/drawing/2014/main" id="{5C7E7AEE-B615-1777-4297-16EDD6051C69}"/>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a:extLst>
                <a:ext uri="{FF2B5EF4-FFF2-40B4-BE49-F238E27FC236}">
                  <a16:creationId xmlns:a16="http://schemas.microsoft.com/office/drawing/2014/main" id="{2116AEE5-1BD1-B017-B880-89C34637CC06}"/>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a:extLst>
                <a:ext uri="{FF2B5EF4-FFF2-40B4-BE49-F238E27FC236}">
                  <a16:creationId xmlns:a16="http://schemas.microsoft.com/office/drawing/2014/main" id="{4CD59AFD-64C9-F42D-D141-8A66CF134683}"/>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a:extLst>
              <a:ext uri="{FF2B5EF4-FFF2-40B4-BE49-F238E27FC236}">
                <a16:creationId xmlns:a16="http://schemas.microsoft.com/office/drawing/2014/main" id="{C68D8CC9-705F-6F1E-1EAB-61020E33FD9A}"/>
              </a:ext>
            </a:extLst>
          </p:cNvPr>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11"/>
            <a:stretch>
              <a:fillRect l="-69769" r="-71671" b="-24314"/>
            </a:stretch>
          </a:blipFill>
        </p:spPr>
      </p:sp>
      <p:sp>
        <p:nvSpPr>
          <p:cNvPr id="31" name="Freeform 31">
            <a:extLst>
              <a:ext uri="{FF2B5EF4-FFF2-40B4-BE49-F238E27FC236}">
                <a16:creationId xmlns:a16="http://schemas.microsoft.com/office/drawing/2014/main" id="{B46E6FE0-A69D-08A3-82BE-57D249FE824A}"/>
              </a:ext>
            </a:extLst>
          </p:cNvPr>
          <p:cNvSpPr/>
          <p:nvPr/>
        </p:nvSpPr>
        <p:spPr>
          <a:xfrm>
            <a:off x="16551405" y="3259390"/>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11"/>
            <a:stretch>
              <a:fillRect l="-69769" r="-71671" b="-24314"/>
            </a:stretch>
          </a:blipFill>
        </p:spPr>
      </p:sp>
      <p:sp>
        <p:nvSpPr>
          <p:cNvPr id="32" name="TextBox 31">
            <a:extLst>
              <a:ext uri="{FF2B5EF4-FFF2-40B4-BE49-F238E27FC236}">
                <a16:creationId xmlns:a16="http://schemas.microsoft.com/office/drawing/2014/main" id="{69DDF722-07FA-09FE-8C33-BC804F56BE40}"/>
              </a:ext>
            </a:extLst>
          </p:cNvPr>
          <p:cNvSpPr txBox="1"/>
          <p:nvPr/>
        </p:nvSpPr>
        <p:spPr>
          <a:xfrm>
            <a:off x="9442319" y="2654451"/>
            <a:ext cx="7842885" cy="2098651"/>
          </a:xfrm>
          <a:prstGeom prst="rect">
            <a:avLst/>
          </a:prstGeom>
          <a:noFill/>
        </p:spPr>
        <p:txBody>
          <a:bodyPr wrap="square">
            <a:spAutoFit/>
          </a:bodyPr>
          <a:lstStyle/>
          <a:p>
            <a:pPr>
              <a:lnSpc>
                <a:spcPct val="150000"/>
              </a:lnSpc>
            </a:pPr>
            <a:r>
              <a:rPr lang="en-US" sz="3000" dirty="0">
                <a:solidFill>
                  <a:srgbClr val="000000"/>
                </a:solidFill>
                <a:latin typeface="Fira Sans Bold"/>
                <a:ea typeface="Fira Sans Bold"/>
                <a:cs typeface="Fira Sans Bold"/>
                <a:sym typeface="Fira Sans Bold"/>
              </a:rPr>
              <a:t>This study aims to identify the dominant kicking techniques and their effectiveness in scoring points</a:t>
            </a:r>
          </a:p>
        </p:txBody>
      </p:sp>
      <p:cxnSp>
        <p:nvCxnSpPr>
          <p:cNvPr id="35" name="Straight Connector 34">
            <a:extLst>
              <a:ext uri="{FF2B5EF4-FFF2-40B4-BE49-F238E27FC236}">
                <a16:creationId xmlns:a16="http://schemas.microsoft.com/office/drawing/2014/main" id="{D76F21F9-91ED-FDFE-5283-ED699153D3F7}"/>
              </a:ext>
            </a:extLst>
          </p:cNvPr>
          <p:cNvCxnSpPr/>
          <p:nvPr/>
        </p:nvCxnSpPr>
        <p:spPr>
          <a:xfrm>
            <a:off x="1293129" y="2552700"/>
            <a:ext cx="15851871"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9B1CC9DB-BA09-E67A-3936-38F617F06CDF}"/>
              </a:ext>
            </a:extLst>
          </p:cNvPr>
          <p:cNvCxnSpPr/>
          <p:nvPr/>
        </p:nvCxnSpPr>
        <p:spPr>
          <a:xfrm>
            <a:off x="9144000" y="2019300"/>
            <a:ext cx="0" cy="5257800"/>
          </a:xfrm>
          <a:prstGeom prst="line">
            <a:avLst/>
          </a:prstGeom>
        </p:spPr>
        <p:style>
          <a:lnRef idx="1">
            <a:schemeClr val="dk1"/>
          </a:lnRef>
          <a:fillRef idx="0">
            <a:schemeClr val="dk1"/>
          </a:fillRef>
          <a:effectRef idx="0">
            <a:schemeClr val="dk1"/>
          </a:effectRef>
          <a:fontRef idx="minor">
            <a:schemeClr val="tx1"/>
          </a:fontRef>
        </p:style>
      </p:cxnSp>
      <p:sp>
        <p:nvSpPr>
          <p:cNvPr id="40" name="TextBox 11">
            <a:extLst>
              <a:ext uri="{FF2B5EF4-FFF2-40B4-BE49-F238E27FC236}">
                <a16:creationId xmlns:a16="http://schemas.microsoft.com/office/drawing/2014/main" id="{E0D653E7-951F-4329-949E-2E2155E9B1F4}"/>
              </a:ext>
            </a:extLst>
          </p:cNvPr>
          <p:cNvSpPr txBox="1"/>
          <p:nvPr/>
        </p:nvSpPr>
        <p:spPr>
          <a:xfrm>
            <a:off x="4114253" y="1766498"/>
            <a:ext cx="1796044" cy="775149"/>
          </a:xfrm>
          <a:prstGeom prst="rect">
            <a:avLst/>
          </a:prstGeom>
        </p:spPr>
        <p:txBody>
          <a:bodyPr wrap="square" lIns="0" tIns="0" rIns="0" bIns="0" rtlCol="0" anchor="t">
            <a:spAutoFit/>
          </a:bodyPr>
          <a:lstStyle/>
          <a:p>
            <a:pPr algn="l">
              <a:lnSpc>
                <a:spcPts val="6989"/>
              </a:lnSpc>
            </a:pPr>
            <a:r>
              <a:rPr lang="en-US" sz="2999" dirty="0">
                <a:solidFill>
                  <a:srgbClr val="000000"/>
                </a:solidFill>
                <a:latin typeface="Fira Sans Bold"/>
                <a:ea typeface="Fira Sans Bold"/>
                <a:cs typeface="Fira Sans Bold"/>
                <a:sym typeface="Fira Sans Bold"/>
              </a:rPr>
              <a:t>Question</a:t>
            </a:r>
          </a:p>
        </p:txBody>
      </p:sp>
      <p:sp>
        <p:nvSpPr>
          <p:cNvPr id="41" name="TextBox 11">
            <a:extLst>
              <a:ext uri="{FF2B5EF4-FFF2-40B4-BE49-F238E27FC236}">
                <a16:creationId xmlns:a16="http://schemas.microsoft.com/office/drawing/2014/main" id="{0EA986E9-DDBE-9049-1C4A-1501F4AD39D3}"/>
              </a:ext>
            </a:extLst>
          </p:cNvPr>
          <p:cNvSpPr txBox="1"/>
          <p:nvPr/>
        </p:nvSpPr>
        <p:spPr>
          <a:xfrm>
            <a:off x="13017622" y="1766497"/>
            <a:ext cx="1003178" cy="775149"/>
          </a:xfrm>
          <a:prstGeom prst="rect">
            <a:avLst/>
          </a:prstGeom>
        </p:spPr>
        <p:txBody>
          <a:bodyPr wrap="square" lIns="0" tIns="0" rIns="0" bIns="0" rtlCol="0" anchor="t">
            <a:spAutoFit/>
          </a:bodyPr>
          <a:lstStyle/>
          <a:p>
            <a:pPr algn="l">
              <a:lnSpc>
                <a:spcPts val="6989"/>
              </a:lnSpc>
            </a:pPr>
            <a:r>
              <a:rPr lang="en-US" sz="2999" dirty="0">
                <a:solidFill>
                  <a:srgbClr val="000000"/>
                </a:solidFill>
                <a:latin typeface="Fira Sans Bold"/>
                <a:ea typeface="Fira Sans Bold"/>
                <a:cs typeface="Fira Sans Bold"/>
                <a:sym typeface="Fira Sans Bold"/>
              </a:rPr>
              <a:t>Aim</a:t>
            </a:r>
          </a:p>
        </p:txBody>
      </p:sp>
    </p:spTree>
    <p:extLst>
      <p:ext uri="{BB962C8B-B14F-4D97-AF65-F5344CB8AC3E}">
        <p14:creationId xmlns:p14="http://schemas.microsoft.com/office/powerpoint/2010/main" val="34907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FD3AF3DC-442E-B7E5-EC0D-DABB3D4E4160}"/>
            </a:ext>
          </a:extLst>
        </p:cNvPr>
        <p:cNvGrpSpPr/>
        <p:nvPr/>
      </p:nvGrpSpPr>
      <p:grpSpPr>
        <a:xfrm>
          <a:off x="0" y="0"/>
          <a:ext cx="0" cy="0"/>
          <a:chOff x="0" y="0"/>
          <a:chExt cx="0" cy="0"/>
        </a:xfrm>
      </p:grpSpPr>
      <p:sp>
        <p:nvSpPr>
          <p:cNvPr id="45" name="Freeform 2">
            <a:extLst>
              <a:ext uri="{FF2B5EF4-FFF2-40B4-BE49-F238E27FC236}">
                <a16:creationId xmlns:a16="http://schemas.microsoft.com/office/drawing/2014/main" id="{50828C8E-D015-73EC-5F00-BCEE760011AD}"/>
              </a:ext>
            </a:extLst>
          </p:cNvPr>
          <p:cNvSpPr/>
          <p:nvPr/>
        </p:nvSpPr>
        <p:spPr>
          <a:xfrm>
            <a:off x="12217524" y="4331675"/>
            <a:ext cx="5074802" cy="1350043"/>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2" name="Freeform 2">
            <a:extLst>
              <a:ext uri="{FF2B5EF4-FFF2-40B4-BE49-F238E27FC236}">
                <a16:creationId xmlns:a16="http://schemas.microsoft.com/office/drawing/2014/main" id="{1BE8D0B8-F969-DFE0-8A99-69ECBD136AA6}"/>
              </a:ext>
            </a:extLst>
          </p:cNvPr>
          <p:cNvSpPr/>
          <p:nvPr/>
        </p:nvSpPr>
        <p:spPr>
          <a:xfrm>
            <a:off x="4882401" y="893459"/>
            <a:ext cx="9449774" cy="3092784"/>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 name="Freeform 2">
            <a:extLst>
              <a:ext uri="{FF2B5EF4-FFF2-40B4-BE49-F238E27FC236}">
                <a16:creationId xmlns:a16="http://schemas.microsoft.com/office/drawing/2014/main" id="{8744A007-9612-B099-E5C4-0434542B7C99}"/>
              </a:ext>
            </a:extLst>
          </p:cNvPr>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3" name="Group 3">
            <a:extLst>
              <a:ext uri="{FF2B5EF4-FFF2-40B4-BE49-F238E27FC236}">
                <a16:creationId xmlns:a16="http://schemas.microsoft.com/office/drawing/2014/main" id="{76B43EF5-AC9C-C052-04F1-FF979FD18A5C}"/>
              </a:ext>
            </a:extLst>
          </p:cNvPr>
          <p:cNvGrpSpPr/>
          <p:nvPr/>
        </p:nvGrpSpPr>
        <p:grpSpPr>
          <a:xfrm>
            <a:off x="-389851" y="7694572"/>
            <a:ext cx="5033946" cy="3547568"/>
            <a:chOff x="0" y="0"/>
            <a:chExt cx="1325813" cy="934339"/>
          </a:xfrm>
        </p:grpSpPr>
        <p:sp>
          <p:nvSpPr>
            <p:cNvPr id="4" name="Freeform 4">
              <a:extLst>
                <a:ext uri="{FF2B5EF4-FFF2-40B4-BE49-F238E27FC236}">
                  <a16:creationId xmlns:a16="http://schemas.microsoft.com/office/drawing/2014/main" id="{6BA2AEA0-60C5-73C7-2940-569FB5BFE3E3}"/>
                </a:ext>
              </a:extLst>
            </p:cNvPr>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a:extLst>
                <a:ext uri="{FF2B5EF4-FFF2-40B4-BE49-F238E27FC236}">
                  <a16:creationId xmlns:a16="http://schemas.microsoft.com/office/drawing/2014/main" id="{2FA8FC0D-9547-699C-8514-8DF2961779B2}"/>
                </a:ext>
              </a:extLst>
            </p:cNvPr>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86FB77D4-595E-0DF5-8146-DFADD6A31DE5}"/>
              </a:ext>
            </a:extLst>
          </p:cNvPr>
          <p:cNvSpPr txBox="1"/>
          <p:nvPr/>
        </p:nvSpPr>
        <p:spPr>
          <a:xfrm>
            <a:off x="5859183" y="1853049"/>
            <a:ext cx="7860638" cy="1243930"/>
          </a:xfrm>
          <a:prstGeom prst="rect">
            <a:avLst/>
          </a:prstGeom>
        </p:spPr>
        <p:txBody>
          <a:bodyPr wrap="square" lIns="0" tIns="0" rIns="0" bIns="0" rtlCol="0" anchor="t">
            <a:spAutoFit/>
          </a:bodyPr>
          <a:lstStyle/>
          <a:p>
            <a:pPr algn="l">
              <a:lnSpc>
                <a:spcPts val="9679"/>
              </a:lnSpc>
            </a:pPr>
            <a:r>
              <a:rPr lang="en-US" sz="8799" b="1" dirty="0">
                <a:solidFill>
                  <a:schemeClr val="accent1">
                    <a:lumMod val="20000"/>
                    <a:lumOff val="80000"/>
                  </a:schemeClr>
                </a:solidFill>
                <a:latin typeface="Fira Sans Bold Bold"/>
                <a:ea typeface="Fira Sans Bold Bold"/>
                <a:cs typeface="Fira Sans Bold Bold"/>
                <a:sym typeface="Fira Sans Bold Bold"/>
              </a:rPr>
              <a:t>Study Methods</a:t>
            </a:r>
          </a:p>
        </p:txBody>
      </p:sp>
      <p:grpSp>
        <p:nvGrpSpPr>
          <p:cNvPr id="7" name="Group 7">
            <a:extLst>
              <a:ext uri="{FF2B5EF4-FFF2-40B4-BE49-F238E27FC236}">
                <a16:creationId xmlns:a16="http://schemas.microsoft.com/office/drawing/2014/main" id="{C01A52D2-B5CF-BFE2-D3AC-94FE1B336177}"/>
              </a:ext>
            </a:extLst>
          </p:cNvPr>
          <p:cNvGrpSpPr/>
          <p:nvPr/>
        </p:nvGrpSpPr>
        <p:grpSpPr>
          <a:xfrm>
            <a:off x="7927220" y="9764382"/>
            <a:ext cx="10968787" cy="1133052"/>
            <a:chOff x="0" y="0"/>
            <a:chExt cx="2888899" cy="298417"/>
          </a:xfrm>
        </p:grpSpPr>
        <p:sp>
          <p:nvSpPr>
            <p:cNvPr id="8" name="Freeform 8">
              <a:extLst>
                <a:ext uri="{FF2B5EF4-FFF2-40B4-BE49-F238E27FC236}">
                  <a16:creationId xmlns:a16="http://schemas.microsoft.com/office/drawing/2014/main" id="{8BA69B3A-DB53-C03E-3159-FDA0DA84F6EC}"/>
                </a:ext>
              </a:extLst>
            </p:cNvPr>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a:extLst>
                <a:ext uri="{FF2B5EF4-FFF2-40B4-BE49-F238E27FC236}">
                  <a16:creationId xmlns:a16="http://schemas.microsoft.com/office/drawing/2014/main" id="{78603183-2DD0-0B42-17EE-7FABE04B35AE}"/>
                </a:ext>
              </a:extLst>
            </p:cNvPr>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FF2B5EF4-FFF2-40B4-BE49-F238E27FC236}">
                <a16:creationId xmlns:a16="http://schemas.microsoft.com/office/drawing/2014/main" id="{EB9C24DA-F430-F0F2-805C-7127BB1F019D}"/>
              </a:ext>
            </a:extLst>
          </p:cNvPr>
          <p:cNvSpPr/>
          <p:nvPr/>
        </p:nvSpPr>
        <p:spPr>
          <a:xfrm rot="-5400000" flipH="1">
            <a:off x="4124393" y="6892436"/>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TextBox 11">
            <a:extLst>
              <a:ext uri="{FF2B5EF4-FFF2-40B4-BE49-F238E27FC236}">
                <a16:creationId xmlns:a16="http://schemas.microsoft.com/office/drawing/2014/main" id="{6D9A2ABB-43A0-90CC-711D-52AB68668F6F}"/>
              </a:ext>
            </a:extLst>
          </p:cNvPr>
          <p:cNvSpPr txBox="1"/>
          <p:nvPr/>
        </p:nvSpPr>
        <p:spPr>
          <a:xfrm>
            <a:off x="12081668" y="4791905"/>
            <a:ext cx="5346514" cy="430887"/>
          </a:xfrm>
          <a:prstGeom prst="rect">
            <a:avLst/>
          </a:prstGeom>
        </p:spPr>
        <p:txBody>
          <a:bodyPr wrap="square" lIns="0" tIns="0" rIns="0" bIns="0" rtlCol="0" anchor="t">
            <a:spAutoFit/>
          </a:bodyPr>
          <a:lstStyle/>
          <a:p>
            <a:pPr algn="ctr"/>
            <a:r>
              <a:rPr lang="id-ID" sz="2800" dirty="0">
                <a:solidFill>
                  <a:schemeClr val="bg1"/>
                </a:solidFill>
                <a:latin typeface="Fira Sans Bold"/>
                <a:ea typeface="Fira Sans Bold"/>
                <a:cs typeface="Fira Sans Bold"/>
                <a:sym typeface="Fira Sans Bold"/>
              </a:rPr>
              <a:t>Video analysis</a:t>
            </a:r>
          </a:p>
        </p:txBody>
      </p:sp>
      <p:grpSp>
        <p:nvGrpSpPr>
          <p:cNvPr id="13" name="Group 13">
            <a:extLst>
              <a:ext uri="{FF2B5EF4-FFF2-40B4-BE49-F238E27FC236}">
                <a16:creationId xmlns:a16="http://schemas.microsoft.com/office/drawing/2014/main" id="{699D5C21-4B9F-622C-8290-638EE81D9405}"/>
              </a:ext>
            </a:extLst>
          </p:cNvPr>
          <p:cNvGrpSpPr/>
          <p:nvPr/>
        </p:nvGrpSpPr>
        <p:grpSpPr>
          <a:xfrm>
            <a:off x="17044498" y="2860216"/>
            <a:ext cx="6119648" cy="6119648"/>
            <a:chOff x="0" y="0"/>
            <a:chExt cx="812800" cy="812800"/>
          </a:xfrm>
        </p:grpSpPr>
        <p:sp>
          <p:nvSpPr>
            <p:cNvPr id="14" name="Freeform 14">
              <a:extLst>
                <a:ext uri="{FF2B5EF4-FFF2-40B4-BE49-F238E27FC236}">
                  <a16:creationId xmlns:a16="http://schemas.microsoft.com/office/drawing/2014/main" id="{C98E8E35-308F-5E4A-25B5-4012438ABA3C}"/>
                </a:ext>
              </a:extLst>
            </p:cNvPr>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a:extLst>
                <a:ext uri="{FF2B5EF4-FFF2-40B4-BE49-F238E27FC236}">
                  <a16:creationId xmlns:a16="http://schemas.microsoft.com/office/drawing/2014/main" id="{5DA5F77C-E626-4B23-37DD-31DEBBE3E7D4}"/>
                </a:ext>
              </a:extLst>
            </p:cNvPr>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a:extLst>
              <a:ext uri="{FF2B5EF4-FFF2-40B4-BE49-F238E27FC236}">
                <a16:creationId xmlns:a16="http://schemas.microsoft.com/office/drawing/2014/main" id="{A0F552F0-F5BF-DF6C-5221-E3D95EAA08F1}"/>
              </a:ext>
            </a:extLst>
          </p:cNvPr>
          <p:cNvGrpSpPr/>
          <p:nvPr/>
        </p:nvGrpSpPr>
        <p:grpSpPr>
          <a:xfrm>
            <a:off x="308966" y="373605"/>
            <a:ext cx="5601330" cy="933145"/>
            <a:chOff x="0" y="0"/>
            <a:chExt cx="7468440" cy="1244194"/>
          </a:xfrm>
        </p:grpSpPr>
        <p:grpSp>
          <p:nvGrpSpPr>
            <p:cNvPr id="17" name="Group 17">
              <a:extLst>
                <a:ext uri="{FF2B5EF4-FFF2-40B4-BE49-F238E27FC236}">
                  <a16:creationId xmlns:a16="http://schemas.microsoft.com/office/drawing/2014/main" id="{39585238-3E5D-2DE5-0304-A6932250969A}"/>
                </a:ext>
              </a:extLst>
            </p:cNvPr>
            <p:cNvGrpSpPr/>
            <p:nvPr/>
          </p:nvGrpSpPr>
          <p:grpSpPr>
            <a:xfrm>
              <a:off x="0" y="0"/>
              <a:ext cx="7468440" cy="1244194"/>
              <a:chOff x="0" y="0"/>
              <a:chExt cx="1129977" cy="188247"/>
            </a:xfrm>
          </p:grpSpPr>
          <p:sp>
            <p:nvSpPr>
              <p:cNvPr id="18" name="Freeform 18">
                <a:extLst>
                  <a:ext uri="{FF2B5EF4-FFF2-40B4-BE49-F238E27FC236}">
                    <a16:creationId xmlns:a16="http://schemas.microsoft.com/office/drawing/2014/main" id="{49306001-8FAF-4D47-BB44-72229F7EC7F3}"/>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a:extLst>
                  <a:ext uri="{FF2B5EF4-FFF2-40B4-BE49-F238E27FC236}">
                    <a16:creationId xmlns:a16="http://schemas.microsoft.com/office/drawing/2014/main" id="{20FF57A4-FC5C-04AA-E181-B5CBA7F46CB8}"/>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a:extLst>
                <a:ext uri="{FF2B5EF4-FFF2-40B4-BE49-F238E27FC236}">
                  <a16:creationId xmlns:a16="http://schemas.microsoft.com/office/drawing/2014/main" id="{8411B54A-7A24-911A-E427-F7914A7617D9}"/>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8"/>
              <a:stretch>
                <a:fillRect/>
              </a:stretch>
            </a:blipFill>
          </p:spPr>
        </p:sp>
        <p:sp>
          <p:nvSpPr>
            <p:cNvPr id="21" name="Freeform 21">
              <a:extLst>
                <a:ext uri="{FF2B5EF4-FFF2-40B4-BE49-F238E27FC236}">
                  <a16:creationId xmlns:a16="http://schemas.microsoft.com/office/drawing/2014/main" id="{2825B529-2E95-20A2-BB37-F80CDE1453C3}"/>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9"/>
              <a:stretch>
                <a:fillRect/>
              </a:stretch>
            </a:blipFill>
          </p:spPr>
        </p:sp>
        <p:sp>
          <p:nvSpPr>
            <p:cNvPr id="22" name="Freeform 22">
              <a:extLst>
                <a:ext uri="{FF2B5EF4-FFF2-40B4-BE49-F238E27FC236}">
                  <a16:creationId xmlns:a16="http://schemas.microsoft.com/office/drawing/2014/main" id="{B1A41C5C-57EC-4BF8-F96B-3814DDD0B20A}"/>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10"/>
              <a:stretch>
                <a:fillRect/>
              </a:stretch>
            </a:blipFill>
          </p:spPr>
        </p:sp>
        <p:sp>
          <p:nvSpPr>
            <p:cNvPr id="23" name="Freeform 23">
              <a:extLst>
                <a:ext uri="{FF2B5EF4-FFF2-40B4-BE49-F238E27FC236}">
                  <a16:creationId xmlns:a16="http://schemas.microsoft.com/office/drawing/2014/main" id="{D959288F-D3F8-8ABE-B27E-E34B67DAD65A}"/>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11"/>
              <a:stretch>
                <a:fillRect/>
              </a:stretch>
            </a:blipFill>
          </p:spPr>
        </p:sp>
        <p:sp>
          <p:nvSpPr>
            <p:cNvPr id="24" name="Freeform 24">
              <a:extLst>
                <a:ext uri="{FF2B5EF4-FFF2-40B4-BE49-F238E27FC236}">
                  <a16:creationId xmlns:a16="http://schemas.microsoft.com/office/drawing/2014/main" id="{CA1E5795-33AE-4BB4-1A23-EEA71A1A22A7}"/>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12"/>
              <a:stretch>
                <a:fillRect l="-36062" r="-34664" b="-150154"/>
              </a:stretch>
            </a:blipFill>
          </p:spPr>
        </p:sp>
        <p:sp>
          <p:nvSpPr>
            <p:cNvPr id="25" name="TextBox 25">
              <a:extLst>
                <a:ext uri="{FF2B5EF4-FFF2-40B4-BE49-F238E27FC236}">
                  <a16:creationId xmlns:a16="http://schemas.microsoft.com/office/drawing/2014/main" id="{479219E7-8E37-269C-2E29-D389E3572496}"/>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a:extLst>
                <a:ext uri="{FF2B5EF4-FFF2-40B4-BE49-F238E27FC236}">
                  <a16:creationId xmlns:a16="http://schemas.microsoft.com/office/drawing/2014/main" id="{03BBA87B-E304-015E-97CB-56DDB49F929A}"/>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a:extLst>
                <a:ext uri="{FF2B5EF4-FFF2-40B4-BE49-F238E27FC236}">
                  <a16:creationId xmlns:a16="http://schemas.microsoft.com/office/drawing/2014/main" id="{99919107-4372-F73C-A933-BB32F39C1D95}"/>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a:extLst>
                <a:ext uri="{FF2B5EF4-FFF2-40B4-BE49-F238E27FC236}">
                  <a16:creationId xmlns:a16="http://schemas.microsoft.com/office/drawing/2014/main" id="{C48A7795-AF10-5875-AE4D-704F376CAE47}"/>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a:extLst>
                <a:ext uri="{FF2B5EF4-FFF2-40B4-BE49-F238E27FC236}">
                  <a16:creationId xmlns:a16="http://schemas.microsoft.com/office/drawing/2014/main" id="{210F8D84-CE74-8A48-23A5-977276EFE3AF}"/>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a:extLst>
              <a:ext uri="{FF2B5EF4-FFF2-40B4-BE49-F238E27FC236}">
                <a16:creationId xmlns:a16="http://schemas.microsoft.com/office/drawing/2014/main" id="{749D2833-4F28-A268-E262-3FD9F4F4FE92}"/>
              </a:ext>
            </a:extLst>
          </p:cNvPr>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13"/>
            <a:stretch>
              <a:fillRect l="-69769" r="-71671" b="-24314"/>
            </a:stretch>
          </a:blipFill>
        </p:spPr>
        <p:txBody>
          <a:bodyPr/>
          <a:lstStyle/>
          <a:p>
            <a:endParaRPr lang="en-ID" dirty="0"/>
          </a:p>
        </p:txBody>
      </p:sp>
      <p:sp>
        <p:nvSpPr>
          <p:cNvPr id="31" name="Freeform 31">
            <a:extLst>
              <a:ext uri="{FF2B5EF4-FFF2-40B4-BE49-F238E27FC236}">
                <a16:creationId xmlns:a16="http://schemas.microsoft.com/office/drawing/2014/main" id="{361946E1-B1BF-D65D-244E-B7742F140F6D}"/>
              </a:ext>
            </a:extLst>
          </p:cNvPr>
          <p:cNvSpPr/>
          <p:nvPr/>
        </p:nvSpPr>
        <p:spPr>
          <a:xfrm>
            <a:off x="16093038" y="1759477"/>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13"/>
            <a:stretch>
              <a:fillRect l="-69769" r="-71671" b="-24314"/>
            </a:stretch>
          </a:blipFill>
        </p:spPr>
      </p:sp>
      <p:sp>
        <p:nvSpPr>
          <p:cNvPr id="54" name="Freeform 2">
            <a:extLst>
              <a:ext uri="{FF2B5EF4-FFF2-40B4-BE49-F238E27FC236}">
                <a16:creationId xmlns:a16="http://schemas.microsoft.com/office/drawing/2014/main" id="{4C7D407C-B593-8173-93D4-52DBA3D700C1}"/>
              </a:ext>
            </a:extLst>
          </p:cNvPr>
          <p:cNvSpPr/>
          <p:nvPr/>
        </p:nvSpPr>
        <p:spPr>
          <a:xfrm>
            <a:off x="5650709" y="6295638"/>
            <a:ext cx="7801459" cy="2776955"/>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5" name="TextBox 11">
            <a:extLst>
              <a:ext uri="{FF2B5EF4-FFF2-40B4-BE49-F238E27FC236}">
                <a16:creationId xmlns:a16="http://schemas.microsoft.com/office/drawing/2014/main" id="{B19C36DC-7080-C01B-BC63-9BD9168BF8E5}"/>
              </a:ext>
            </a:extLst>
          </p:cNvPr>
          <p:cNvSpPr txBox="1"/>
          <p:nvPr/>
        </p:nvSpPr>
        <p:spPr>
          <a:xfrm>
            <a:off x="6368796" y="7320341"/>
            <a:ext cx="6365284" cy="861774"/>
          </a:xfrm>
          <a:prstGeom prst="rect">
            <a:avLst/>
          </a:prstGeom>
        </p:spPr>
        <p:txBody>
          <a:bodyPr wrap="square" lIns="0" tIns="0" rIns="0" bIns="0" rtlCol="0" anchor="t">
            <a:spAutoFit/>
          </a:bodyPr>
          <a:lstStyle/>
          <a:p>
            <a:pPr algn="ctr"/>
            <a:r>
              <a:rPr lang="en-US" sz="2800" dirty="0">
                <a:solidFill>
                  <a:schemeClr val="bg1"/>
                </a:solidFill>
                <a:latin typeface="Fira Sans Bold"/>
                <a:ea typeface="Fira Sans Bold"/>
                <a:cs typeface="Fira Sans Bold"/>
                <a:sym typeface="Fira Sans Bold"/>
              </a:rPr>
              <a:t>Senior taekwondo athlete and gold medalist at the 2024 Paris Olympics</a:t>
            </a:r>
          </a:p>
        </p:txBody>
      </p:sp>
      <p:sp>
        <p:nvSpPr>
          <p:cNvPr id="56" name="Freeform 2">
            <a:extLst>
              <a:ext uri="{FF2B5EF4-FFF2-40B4-BE49-F238E27FC236}">
                <a16:creationId xmlns:a16="http://schemas.microsoft.com/office/drawing/2014/main" id="{4C4C7609-62C5-456A-BE1A-C37B021019D4}"/>
              </a:ext>
            </a:extLst>
          </p:cNvPr>
          <p:cNvSpPr/>
          <p:nvPr/>
        </p:nvSpPr>
        <p:spPr>
          <a:xfrm>
            <a:off x="1223036" y="4223433"/>
            <a:ext cx="5685246" cy="1539037"/>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7" name="TextBox 56">
            <a:extLst>
              <a:ext uri="{FF2B5EF4-FFF2-40B4-BE49-F238E27FC236}">
                <a16:creationId xmlns:a16="http://schemas.microsoft.com/office/drawing/2014/main" id="{3C0731A6-9E8C-454F-AEF1-5905E748FB58}"/>
              </a:ext>
            </a:extLst>
          </p:cNvPr>
          <p:cNvSpPr txBox="1"/>
          <p:nvPr/>
        </p:nvSpPr>
        <p:spPr>
          <a:xfrm>
            <a:off x="2043034" y="4505074"/>
            <a:ext cx="4142435" cy="954107"/>
          </a:xfrm>
          <a:prstGeom prst="rect">
            <a:avLst/>
          </a:prstGeom>
          <a:noFill/>
        </p:spPr>
        <p:txBody>
          <a:bodyPr wrap="square">
            <a:spAutoFit/>
          </a:bodyPr>
          <a:lstStyle/>
          <a:p>
            <a:pPr algn="ctr"/>
            <a:r>
              <a:rPr lang="id-ID" sz="2800" dirty="0">
                <a:solidFill>
                  <a:schemeClr val="bg1"/>
                </a:solidFill>
                <a:latin typeface="Fira Sans Bold"/>
                <a:ea typeface="Fira Sans Bold"/>
                <a:cs typeface="Fira Sans Bold"/>
                <a:sym typeface="Fira Sans Bold"/>
              </a:rPr>
              <a:t>d</a:t>
            </a:r>
            <a:r>
              <a:rPr lang="en-US" sz="2800" dirty="0" err="1">
                <a:solidFill>
                  <a:schemeClr val="bg1"/>
                </a:solidFill>
                <a:latin typeface="Fira Sans Bold"/>
                <a:ea typeface="Fira Sans Bold"/>
                <a:cs typeface="Fira Sans Bold"/>
                <a:sym typeface="Fira Sans Bold"/>
              </a:rPr>
              <a:t>escriptive</a:t>
            </a:r>
            <a:r>
              <a:rPr lang="en-US" sz="2800" dirty="0">
                <a:solidFill>
                  <a:schemeClr val="bg1"/>
                </a:solidFill>
                <a:latin typeface="Fira Sans Bold"/>
                <a:ea typeface="Fira Sans Bold"/>
                <a:cs typeface="Fira Sans Bold"/>
                <a:sym typeface="Fira Sans Bold"/>
              </a:rPr>
              <a:t> method with a quantitative approach</a:t>
            </a:r>
          </a:p>
        </p:txBody>
      </p:sp>
      <p:sp>
        <p:nvSpPr>
          <p:cNvPr id="41" name="Freeform 2">
            <a:extLst>
              <a:ext uri="{FF2B5EF4-FFF2-40B4-BE49-F238E27FC236}">
                <a16:creationId xmlns:a16="http://schemas.microsoft.com/office/drawing/2014/main" id="{89038266-5CA0-4EE1-ACCF-886899400BB4}"/>
              </a:ext>
            </a:extLst>
          </p:cNvPr>
          <p:cNvSpPr/>
          <p:nvPr/>
        </p:nvSpPr>
        <p:spPr>
          <a:xfrm>
            <a:off x="6878126" y="4121775"/>
            <a:ext cx="5329032" cy="1720703"/>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6" name="TextBox 45">
            <a:extLst>
              <a:ext uri="{FF2B5EF4-FFF2-40B4-BE49-F238E27FC236}">
                <a16:creationId xmlns:a16="http://schemas.microsoft.com/office/drawing/2014/main" id="{FFFFD594-A3A9-44B8-B206-74A01B5AE3EE}"/>
              </a:ext>
            </a:extLst>
          </p:cNvPr>
          <p:cNvSpPr txBox="1"/>
          <p:nvPr/>
        </p:nvSpPr>
        <p:spPr>
          <a:xfrm>
            <a:off x="7906888" y="4683700"/>
            <a:ext cx="3289102" cy="523220"/>
          </a:xfrm>
          <a:prstGeom prst="rect">
            <a:avLst/>
          </a:prstGeom>
          <a:noFill/>
        </p:spPr>
        <p:txBody>
          <a:bodyPr wrap="square">
            <a:spAutoFit/>
          </a:bodyPr>
          <a:lstStyle/>
          <a:p>
            <a:pPr algn="ctr"/>
            <a:r>
              <a:rPr lang="id-ID" sz="2800" dirty="0">
                <a:solidFill>
                  <a:schemeClr val="bg1"/>
                </a:solidFill>
                <a:latin typeface="Fira Sans Bold"/>
                <a:ea typeface="Fira Sans Bold"/>
                <a:cs typeface="Fira Sans Bold"/>
                <a:sym typeface="Fira Sans Bold"/>
              </a:rPr>
              <a:t>Total Sampling</a:t>
            </a:r>
          </a:p>
        </p:txBody>
      </p:sp>
    </p:spTree>
    <p:extLst>
      <p:ext uri="{BB962C8B-B14F-4D97-AF65-F5344CB8AC3E}">
        <p14:creationId xmlns:p14="http://schemas.microsoft.com/office/powerpoint/2010/main" val="1901247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697DB1CC-547B-B6AA-CBCA-AAD7F564188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B9E2D8E-CE62-654C-C0F1-A0B779C5F921}"/>
              </a:ext>
            </a:extLst>
          </p:cNvPr>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a:extLst>
              <a:ext uri="{FF2B5EF4-FFF2-40B4-BE49-F238E27FC236}">
                <a16:creationId xmlns:a16="http://schemas.microsoft.com/office/drawing/2014/main" id="{E3F68FFE-A5CD-18A0-9818-86B88B38414D}"/>
              </a:ext>
            </a:extLst>
          </p:cNvPr>
          <p:cNvGrpSpPr/>
          <p:nvPr/>
        </p:nvGrpSpPr>
        <p:grpSpPr>
          <a:xfrm>
            <a:off x="-389851" y="7694572"/>
            <a:ext cx="5033946" cy="3547568"/>
            <a:chOff x="0" y="0"/>
            <a:chExt cx="1325813" cy="934339"/>
          </a:xfrm>
        </p:grpSpPr>
        <p:sp>
          <p:nvSpPr>
            <p:cNvPr id="4" name="Freeform 4">
              <a:extLst>
                <a:ext uri="{FF2B5EF4-FFF2-40B4-BE49-F238E27FC236}">
                  <a16:creationId xmlns:a16="http://schemas.microsoft.com/office/drawing/2014/main" id="{48A08DF1-0CB9-24D0-E2E8-B6837B539BD6}"/>
                </a:ext>
              </a:extLst>
            </p:cNvPr>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a:extLst>
                <a:ext uri="{FF2B5EF4-FFF2-40B4-BE49-F238E27FC236}">
                  <a16:creationId xmlns:a16="http://schemas.microsoft.com/office/drawing/2014/main" id="{3B8DAC64-D6EC-39CE-C1EB-0D6C32FC35C9}"/>
                </a:ext>
              </a:extLst>
            </p:cNvPr>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F158598B-158B-BEBF-BBCE-95CC9AC6F4CF}"/>
              </a:ext>
            </a:extLst>
          </p:cNvPr>
          <p:cNvSpPr txBox="1"/>
          <p:nvPr/>
        </p:nvSpPr>
        <p:spPr>
          <a:xfrm>
            <a:off x="6001730" y="311370"/>
            <a:ext cx="9162070" cy="1177630"/>
          </a:xfrm>
          <a:prstGeom prst="rect">
            <a:avLst/>
          </a:prstGeom>
        </p:spPr>
        <p:txBody>
          <a:bodyPr wrap="square" lIns="0" tIns="0" rIns="0" bIns="0" rtlCol="0" anchor="t">
            <a:spAutoFit/>
          </a:bodyPr>
          <a:lstStyle/>
          <a:p>
            <a:pPr algn="ctr">
              <a:lnSpc>
                <a:spcPts val="9679"/>
              </a:lnSpc>
            </a:pPr>
            <a:r>
              <a:rPr lang="en-US" sz="7200" b="1" dirty="0">
                <a:solidFill>
                  <a:srgbClr val="0B2957"/>
                </a:solidFill>
                <a:latin typeface="Fira Sans Bold Bold"/>
                <a:ea typeface="Fira Sans Bold Bold"/>
                <a:cs typeface="Fira Sans Bold Bold"/>
                <a:sym typeface="Fira Sans Bold Bold"/>
              </a:rPr>
              <a:t>Results &amp; Discussion</a:t>
            </a:r>
            <a:r>
              <a:rPr lang="id-ID" sz="7200" b="1" dirty="0">
                <a:solidFill>
                  <a:srgbClr val="0B2957"/>
                </a:solidFill>
                <a:latin typeface="Fira Sans Bold Bold"/>
                <a:ea typeface="Fira Sans Bold Bold"/>
                <a:cs typeface="Fira Sans Bold Bold"/>
                <a:sym typeface="Fira Sans Bold Bold"/>
              </a:rPr>
              <a:t> </a:t>
            </a:r>
            <a:endParaRPr lang="en-US" sz="7200" b="1" dirty="0">
              <a:solidFill>
                <a:srgbClr val="0B2957"/>
              </a:solidFill>
              <a:latin typeface="Fira Sans Bold Bold"/>
              <a:ea typeface="Fira Sans Bold Bold"/>
              <a:cs typeface="Fira Sans Bold Bold"/>
              <a:sym typeface="Fira Sans Bold Bold"/>
            </a:endParaRPr>
          </a:p>
        </p:txBody>
      </p:sp>
      <p:grpSp>
        <p:nvGrpSpPr>
          <p:cNvPr id="7" name="Group 7">
            <a:extLst>
              <a:ext uri="{FF2B5EF4-FFF2-40B4-BE49-F238E27FC236}">
                <a16:creationId xmlns:a16="http://schemas.microsoft.com/office/drawing/2014/main" id="{861D78EC-3540-0153-9C2E-9DEC926D3DCA}"/>
              </a:ext>
            </a:extLst>
          </p:cNvPr>
          <p:cNvGrpSpPr/>
          <p:nvPr/>
        </p:nvGrpSpPr>
        <p:grpSpPr>
          <a:xfrm>
            <a:off x="7927220" y="9764382"/>
            <a:ext cx="10968787" cy="1133052"/>
            <a:chOff x="0" y="0"/>
            <a:chExt cx="2888899" cy="298417"/>
          </a:xfrm>
        </p:grpSpPr>
        <p:sp>
          <p:nvSpPr>
            <p:cNvPr id="8" name="Freeform 8">
              <a:extLst>
                <a:ext uri="{FF2B5EF4-FFF2-40B4-BE49-F238E27FC236}">
                  <a16:creationId xmlns:a16="http://schemas.microsoft.com/office/drawing/2014/main" id="{A2E2CAE6-817A-F517-844C-EF6D4B9AEA4C}"/>
                </a:ext>
              </a:extLst>
            </p:cNvPr>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a:extLst>
                <a:ext uri="{FF2B5EF4-FFF2-40B4-BE49-F238E27FC236}">
                  <a16:creationId xmlns:a16="http://schemas.microsoft.com/office/drawing/2014/main" id="{6B42FD59-DA06-5BE5-0978-7B4F4A2D3AA2}"/>
                </a:ext>
              </a:extLst>
            </p:cNvPr>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FF2B5EF4-FFF2-40B4-BE49-F238E27FC236}">
                <a16:creationId xmlns:a16="http://schemas.microsoft.com/office/drawing/2014/main" id="{A65A63AB-5526-E45D-2EA9-A0E73DF6DCFD}"/>
              </a:ext>
            </a:extLst>
          </p:cNvPr>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3" name="Group 13">
            <a:extLst>
              <a:ext uri="{FF2B5EF4-FFF2-40B4-BE49-F238E27FC236}">
                <a16:creationId xmlns:a16="http://schemas.microsoft.com/office/drawing/2014/main" id="{7947BEDB-4304-C811-3E89-B970846222F6}"/>
              </a:ext>
            </a:extLst>
          </p:cNvPr>
          <p:cNvGrpSpPr/>
          <p:nvPr/>
        </p:nvGrpSpPr>
        <p:grpSpPr>
          <a:xfrm>
            <a:off x="16831589" y="2765547"/>
            <a:ext cx="6119648" cy="6119648"/>
            <a:chOff x="0" y="0"/>
            <a:chExt cx="812800" cy="812800"/>
          </a:xfrm>
        </p:grpSpPr>
        <p:sp>
          <p:nvSpPr>
            <p:cNvPr id="14" name="Freeform 14">
              <a:extLst>
                <a:ext uri="{FF2B5EF4-FFF2-40B4-BE49-F238E27FC236}">
                  <a16:creationId xmlns:a16="http://schemas.microsoft.com/office/drawing/2014/main" id="{3CF230DB-3A70-CBC9-4CE1-6BE7135C7F8B}"/>
                </a:ext>
              </a:extLst>
            </p:cNvPr>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a:extLst>
                <a:ext uri="{FF2B5EF4-FFF2-40B4-BE49-F238E27FC236}">
                  <a16:creationId xmlns:a16="http://schemas.microsoft.com/office/drawing/2014/main" id="{583CEB52-CF69-948F-A15A-710E3B26A97F}"/>
                </a:ext>
              </a:extLst>
            </p:cNvPr>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a:extLst>
              <a:ext uri="{FF2B5EF4-FFF2-40B4-BE49-F238E27FC236}">
                <a16:creationId xmlns:a16="http://schemas.microsoft.com/office/drawing/2014/main" id="{9A1596A0-FB5E-ECCF-C624-3BCE932F6FBE}"/>
              </a:ext>
            </a:extLst>
          </p:cNvPr>
          <p:cNvGrpSpPr/>
          <p:nvPr/>
        </p:nvGrpSpPr>
        <p:grpSpPr>
          <a:xfrm>
            <a:off x="308966" y="373605"/>
            <a:ext cx="5601330" cy="933145"/>
            <a:chOff x="0" y="0"/>
            <a:chExt cx="7468440" cy="1244194"/>
          </a:xfrm>
        </p:grpSpPr>
        <p:grpSp>
          <p:nvGrpSpPr>
            <p:cNvPr id="17" name="Group 17">
              <a:extLst>
                <a:ext uri="{FF2B5EF4-FFF2-40B4-BE49-F238E27FC236}">
                  <a16:creationId xmlns:a16="http://schemas.microsoft.com/office/drawing/2014/main" id="{D327C920-2A26-3969-6D59-D17F1BA37D73}"/>
                </a:ext>
              </a:extLst>
            </p:cNvPr>
            <p:cNvGrpSpPr/>
            <p:nvPr/>
          </p:nvGrpSpPr>
          <p:grpSpPr>
            <a:xfrm>
              <a:off x="0" y="0"/>
              <a:ext cx="7468440" cy="1244194"/>
              <a:chOff x="0" y="0"/>
              <a:chExt cx="1129977" cy="188247"/>
            </a:xfrm>
          </p:grpSpPr>
          <p:sp>
            <p:nvSpPr>
              <p:cNvPr id="18" name="Freeform 18">
                <a:extLst>
                  <a:ext uri="{FF2B5EF4-FFF2-40B4-BE49-F238E27FC236}">
                    <a16:creationId xmlns:a16="http://schemas.microsoft.com/office/drawing/2014/main" id="{7658DE98-1DBD-CECC-1CE7-8BDD6883AF1E}"/>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a:extLst>
                  <a:ext uri="{FF2B5EF4-FFF2-40B4-BE49-F238E27FC236}">
                    <a16:creationId xmlns:a16="http://schemas.microsoft.com/office/drawing/2014/main" id="{9ED6782E-BD63-25EB-C13F-AC3771F37213}"/>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a:extLst>
                <a:ext uri="{FF2B5EF4-FFF2-40B4-BE49-F238E27FC236}">
                  <a16:creationId xmlns:a16="http://schemas.microsoft.com/office/drawing/2014/main" id="{16420998-731D-1B64-A2BD-78A54E249C91}"/>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7"/>
              <a:stretch>
                <a:fillRect/>
              </a:stretch>
            </a:blipFill>
          </p:spPr>
        </p:sp>
        <p:sp>
          <p:nvSpPr>
            <p:cNvPr id="21" name="Freeform 21">
              <a:extLst>
                <a:ext uri="{FF2B5EF4-FFF2-40B4-BE49-F238E27FC236}">
                  <a16:creationId xmlns:a16="http://schemas.microsoft.com/office/drawing/2014/main" id="{F844A6FB-A944-A8F9-26B8-C94006BBE268}"/>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8"/>
              <a:stretch>
                <a:fillRect/>
              </a:stretch>
            </a:blipFill>
          </p:spPr>
        </p:sp>
        <p:sp>
          <p:nvSpPr>
            <p:cNvPr id="22" name="Freeform 22">
              <a:extLst>
                <a:ext uri="{FF2B5EF4-FFF2-40B4-BE49-F238E27FC236}">
                  <a16:creationId xmlns:a16="http://schemas.microsoft.com/office/drawing/2014/main" id="{8DE24DB8-8826-0CDC-0ADD-9FC4E9E783BA}"/>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9"/>
              <a:stretch>
                <a:fillRect/>
              </a:stretch>
            </a:blipFill>
          </p:spPr>
        </p:sp>
        <p:sp>
          <p:nvSpPr>
            <p:cNvPr id="23" name="Freeform 23">
              <a:extLst>
                <a:ext uri="{FF2B5EF4-FFF2-40B4-BE49-F238E27FC236}">
                  <a16:creationId xmlns:a16="http://schemas.microsoft.com/office/drawing/2014/main" id="{DF145101-4BDA-7D47-DF82-43DABF95A269}"/>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10"/>
              <a:stretch>
                <a:fillRect/>
              </a:stretch>
            </a:blipFill>
          </p:spPr>
        </p:sp>
        <p:sp>
          <p:nvSpPr>
            <p:cNvPr id="24" name="Freeform 24">
              <a:extLst>
                <a:ext uri="{FF2B5EF4-FFF2-40B4-BE49-F238E27FC236}">
                  <a16:creationId xmlns:a16="http://schemas.microsoft.com/office/drawing/2014/main" id="{C5DA97FA-5947-1509-816A-8DB3E6EA6D53}"/>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11"/>
              <a:stretch>
                <a:fillRect l="-36062" r="-34664" b="-150154"/>
              </a:stretch>
            </a:blipFill>
          </p:spPr>
        </p:sp>
        <p:sp>
          <p:nvSpPr>
            <p:cNvPr id="25" name="TextBox 25">
              <a:extLst>
                <a:ext uri="{FF2B5EF4-FFF2-40B4-BE49-F238E27FC236}">
                  <a16:creationId xmlns:a16="http://schemas.microsoft.com/office/drawing/2014/main" id="{BF8213AC-D3E5-2EF4-32F0-7AB7E613E2C1}"/>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a:extLst>
                <a:ext uri="{FF2B5EF4-FFF2-40B4-BE49-F238E27FC236}">
                  <a16:creationId xmlns:a16="http://schemas.microsoft.com/office/drawing/2014/main" id="{7BCB4ACA-24E0-B257-678C-40680615DDB5}"/>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a:extLst>
                <a:ext uri="{FF2B5EF4-FFF2-40B4-BE49-F238E27FC236}">
                  <a16:creationId xmlns:a16="http://schemas.microsoft.com/office/drawing/2014/main" id="{DD36F5B2-70AB-C10E-3773-B8419010EFB0}"/>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a:extLst>
                <a:ext uri="{FF2B5EF4-FFF2-40B4-BE49-F238E27FC236}">
                  <a16:creationId xmlns:a16="http://schemas.microsoft.com/office/drawing/2014/main" id="{960BED62-6664-F96B-0A28-A44984A57B0A}"/>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a:extLst>
                <a:ext uri="{FF2B5EF4-FFF2-40B4-BE49-F238E27FC236}">
                  <a16:creationId xmlns:a16="http://schemas.microsoft.com/office/drawing/2014/main" id="{E817E14C-571D-32F4-E638-8F656387F71F}"/>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a:extLst>
              <a:ext uri="{FF2B5EF4-FFF2-40B4-BE49-F238E27FC236}">
                <a16:creationId xmlns:a16="http://schemas.microsoft.com/office/drawing/2014/main" id="{CF713F78-6847-2AE5-F10C-E8F0382D8EF6}"/>
              </a:ext>
            </a:extLst>
          </p:cNvPr>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12"/>
            <a:stretch>
              <a:fillRect l="-69769" r="-71671" b="-24314"/>
            </a:stretch>
          </a:blipFill>
        </p:spPr>
      </p:sp>
      <p:sp>
        <p:nvSpPr>
          <p:cNvPr id="31" name="Freeform 31">
            <a:extLst>
              <a:ext uri="{FF2B5EF4-FFF2-40B4-BE49-F238E27FC236}">
                <a16:creationId xmlns:a16="http://schemas.microsoft.com/office/drawing/2014/main" id="{904A55F5-17CC-817F-92BF-7568D8BCDA3E}"/>
              </a:ext>
            </a:extLst>
          </p:cNvPr>
          <p:cNvSpPr/>
          <p:nvPr/>
        </p:nvSpPr>
        <p:spPr>
          <a:xfrm rot="3744609">
            <a:off x="14380481" y="5512429"/>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12"/>
            <a:stretch>
              <a:fillRect l="-69769" r="-71671" b="-24314"/>
            </a:stretch>
          </a:blipFill>
        </p:spPr>
      </p:sp>
      <p:sp>
        <p:nvSpPr>
          <p:cNvPr id="34" name="TextBox 33">
            <a:extLst>
              <a:ext uri="{FF2B5EF4-FFF2-40B4-BE49-F238E27FC236}">
                <a16:creationId xmlns:a16="http://schemas.microsoft.com/office/drawing/2014/main" id="{C2D0810F-16E8-441B-A09C-3A6412FDE479}"/>
              </a:ext>
            </a:extLst>
          </p:cNvPr>
          <p:cNvSpPr txBox="1"/>
          <p:nvPr/>
        </p:nvSpPr>
        <p:spPr>
          <a:xfrm>
            <a:off x="12315443" y="2805003"/>
            <a:ext cx="5559848" cy="3913379"/>
          </a:xfrm>
          <a:prstGeom prst="rect">
            <a:avLst/>
          </a:prstGeom>
          <a:noFill/>
        </p:spPr>
        <p:txBody>
          <a:bodyPr wrap="square">
            <a:spAutoFit/>
          </a:bodyPr>
          <a:lstStyle/>
          <a:p>
            <a:pPr>
              <a:lnSpc>
                <a:spcPct val="150000"/>
              </a:lnSpc>
            </a:pPr>
            <a:r>
              <a:rPr lang="en-US" sz="2400" dirty="0">
                <a:solidFill>
                  <a:srgbClr val="000000"/>
                </a:solidFill>
                <a:latin typeface="Fira Sans Bold"/>
                <a:ea typeface="Fira Sans Bold"/>
                <a:cs typeface="Fira Sans Bold"/>
                <a:sym typeface="Fira Sans Bold"/>
              </a:rPr>
              <a:t>The results of the study show that the kicks most frequently used by athletes are checking (90%), </a:t>
            </a:r>
            <a:r>
              <a:rPr lang="en-US" sz="2400" dirty="0" err="1">
                <a:solidFill>
                  <a:srgbClr val="000000"/>
                </a:solidFill>
                <a:latin typeface="Fira Sans Bold"/>
                <a:ea typeface="Fira Sans Bold"/>
                <a:cs typeface="Fira Sans Bold"/>
                <a:sym typeface="Fira Sans Bold"/>
              </a:rPr>
              <a:t>dollyo</a:t>
            </a:r>
            <a:r>
              <a:rPr lang="en-US" sz="2400" dirty="0">
                <a:solidFill>
                  <a:srgbClr val="000000"/>
                </a:solidFill>
                <a:latin typeface="Fira Sans Bold"/>
                <a:ea typeface="Fira Sans Bold"/>
                <a:cs typeface="Fira Sans Bold"/>
                <a:sym typeface="Fira Sans Bold"/>
              </a:rPr>
              <a:t> </a:t>
            </a:r>
            <a:r>
              <a:rPr lang="en-US" sz="2400" dirty="0" err="1">
                <a:solidFill>
                  <a:srgbClr val="000000"/>
                </a:solidFill>
                <a:latin typeface="Fira Sans Bold"/>
                <a:ea typeface="Fira Sans Bold"/>
                <a:cs typeface="Fira Sans Bold"/>
                <a:sym typeface="Fira Sans Bold"/>
              </a:rPr>
              <a:t>chagi</a:t>
            </a:r>
            <a:r>
              <a:rPr lang="en-US" sz="2400" dirty="0">
                <a:solidFill>
                  <a:srgbClr val="000000"/>
                </a:solidFill>
                <a:latin typeface="Fira Sans Bold"/>
                <a:ea typeface="Fira Sans Bold"/>
                <a:cs typeface="Fira Sans Bold"/>
                <a:sym typeface="Fira Sans Bold"/>
              </a:rPr>
              <a:t> (70%), and </a:t>
            </a:r>
            <a:r>
              <a:rPr lang="en-US" sz="2400" dirty="0" err="1">
                <a:solidFill>
                  <a:srgbClr val="000000"/>
                </a:solidFill>
                <a:latin typeface="Fira Sans Bold"/>
                <a:ea typeface="Fira Sans Bold"/>
                <a:cs typeface="Fira Sans Bold"/>
                <a:sym typeface="Fira Sans Bold"/>
              </a:rPr>
              <a:t>pekta</a:t>
            </a:r>
            <a:r>
              <a:rPr lang="en-US" sz="2400" dirty="0">
                <a:solidFill>
                  <a:srgbClr val="000000"/>
                </a:solidFill>
                <a:latin typeface="Fira Sans Bold"/>
                <a:ea typeface="Fira Sans Bold"/>
                <a:cs typeface="Fira Sans Bold"/>
                <a:sym typeface="Fira Sans Bold"/>
              </a:rPr>
              <a:t> </a:t>
            </a:r>
            <a:r>
              <a:rPr lang="en-US" sz="2400" dirty="0" err="1">
                <a:solidFill>
                  <a:srgbClr val="000000"/>
                </a:solidFill>
                <a:latin typeface="Fira Sans Bold"/>
                <a:ea typeface="Fira Sans Bold"/>
                <a:cs typeface="Fira Sans Bold"/>
                <a:sym typeface="Fira Sans Bold"/>
              </a:rPr>
              <a:t>chagi</a:t>
            </a:r>
            <a:r>
              <a:rPr lang="en-US" sz="2400" dirty="0">
                <a:solidFill>
                  <a:srgbClr val="000000"/>
                </a:solidFill>
                <a:latin typeface="Fira Sans Bold"/>
                <a:ea typeface="Fira Sans Bold"/>
                <a:cs typeface="Fira Sans Bold"/>
                <a:sym typeface="Fira Sans Bold"/>
              </a:rPr>
              <a:t> (70%), while the most effective kicks for scoring points are ap </a:t>
            </a:r>
            <a:r>
              <a:rPr lang="en-US" sz="2400" dirty="0" err="1">
                <a:solidFill>
                  <a:srgbClr val="000000"/>
                </a:solidFill>
                <a:latin typeface="Fira Sans Bold"/>
                <a:ea typeface="Fira Sans Bold"/>
                <a:cs typeface="Fira Sans Bold"/>
                <a:sym typeface="Fira Sans Bold"/>
              </a:rPr>
              <a:t>hurigi</a:t>
            </a:r>
            <a:r>
              <a:rPr lang="en-US" sz="2400" dirty="0">
                <a:solidFill>
                  <a:srgbClr val="000000"/>
                </a:solidFill>
                <a:latin typeface="Fira Sans Bold"/>
                <a:ea typeface="Fira Sans Bold"/>
                <a:cs typeface="Fira Sans Bold"/>
                <a:sym typeface="Fira Sans Bold"/>
              </a:rPr>
              <a:t> (80%) and </a:t>
            </a:r>
            <a:r>
              <a:rPr lang="en-US" sz="2400" dirty="0" err="1">
                <a:solidFill>
                  <a:srgbClr val="000000"/>
                </a:solidFill>
                <a:latin typeface="Fira Sans Bold"/>
                <a:ea typeface="Fira Sans Bold"/>
                <a:cs typeface="Fira Sans Bold"/>
                <a:sym typeface="Fira Sans Bold"/>
              </a:rPr>
              <a:t>bakat</a:t>
            </a:r>
            <a:r>
              <a:rPr lang="en-US" sz="2400" dirty="0">
                <a:solidFill>
                  <a:srgbClr val="000000"/>
                </a:solidFill>
                <a:latin typeface="Fira Sans Bold"/>
                <a:ea typeface="Fira Sans Bold"/>
                <a:cs typeface="Fira Sans Bold"/>
                <a:sym typeface="Fira Sans Bold"/>
              </a:rPr>
              <a:t> </a:t>
            </a:r>
            <a:r>
              <a:rPr lang="en-US" sz="2400" dirty="0" err="1">
                <a:solidFill>
                  <a:srgbClr val="000000"/>
                </a:solidFill>
                <a:latin typeface="Fira Sans Bold"/>
                <a:ea typeface="Fira Sans Bold"/>
                <a:cs typeface="Fira Sans Bold"/>
                <a:sym typeface="Fira Sans Bold"/>
              </a:rPr>
              <a:t>chagi</a:t>
            </a:r>
            <a:r>
              <a:rPr lang="en-US" sz="2400" dirty="0">
                <a:solidFill>
                  <a:srgbClr val="000000"/>
                </a:solidFill>
                <a:latin typeface="Fira Sans Bold"/>
                <a:ea typeface="Fira Sans Bold"/>
                <a:cs typeface="Fira Sans Bold"/>
                <a:sym typeface="Fira Sans Bold"/>
              </a:rPr>
              <a:t> (80%)</a:t>
            </a:r>
          </a:p>
        </p:txBody>
      </p:sp>
      <p:graphicFrame>
        <p:nvGraphicFramePr>
          <p:cNvPr id="35" name="Chart 34">
            <a:extLst>
              <a:ext uri="{FF2B5EF4-FFF2-40B4-BE49-F238E27FC236}">
                <a16:creationId xmlns:a16="http://schemas.microsoft.com/office/drawing/2014/main" id="{F84D3E03-682B-4E6F-8178-1DF4F618010D}"/>
              </a:ext>
            </a:extLst>
          </p:cNvPr>
          <p:cNvGraphicFramePr>
            <a:graphicFrameLocks/>
          </p:cNvGraphicFramePr>
          <p:nvPr>
            <p:extLst>
              <p:ext uri="{D42A27DB-BD31-4B8C-83A1-F6EECF244321}">
                <p14:modId xmlns:p14="http://schemas.microsoft.com/office/powerpoint/2010/main" val="1158859665"/>
              </p:ext>
            </p:extLst>
          </p:nvPr>
        </p:nvGraphicFramePr>
        <p:xfrm>
          <a:off x="2630151" y="1378283"/>
          <a:ext cx="9369462" cy="6312079"/>
        </p:xfrm>
        <a:graphic>
          <a:graphicData uri="http://schemas.openxmlformats.org/drawingml/2006/chart">
            <c:chart xmlns:c="http://schemas.openxmlformats.org/drawingml/2006/chart" xmlns:r="http://schemas.openxmlformats.org/officeDocument/2006/relationships" r:id="rId13"/>
          </a:graphicData>
        </a:graphic>
      </p:graphicFrame>
    </p:spTree>
    <p:extLst>
      <p:ext uri="{BB962C8B-B14F-4D97-AF65-F5344CB8AC3E}">
        <p14:creationId xmlns:p14="http://schemas.microsoft.com/office/powerpoint/2010/main" val="1590739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9B0AD215-E2D5-F93D-CDD5-69FA08B141D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A5E55C1-DE10-59D5-90F0-BCE3D9A531F1}"/>
              </a:ext>
            </a:extLst>
          </p:cNvPr>
          <p:cNvSpPr/>
          <p:nvPr/>
        </p:nvSpPr>
        <p:spPr>
          <a:xfrm>
            <a:off x="15040256" y="-926657"/>
            <a:ext cx="4870338" cy="5006890"/>
          </a:xfrm>
          <a:custGeom>
            <a:avLst/>
            <a:gdLst/>
            <a:ahLst/>
            <a:cxnLst/>
            <a:rect l="l" t="t" r="r" b="b"/>
            <a:pathLst>
              <a:path w="4870338" h="5006890">
                <a:moveTo>
                  <a:pt x="0" y="0"/>
                </a:moveTo>
                <a:lnTo>
                  <a:pt x="4870338" y="0"/>
                </a:lnTo>
                <a:lnTo>
                  <a:pt x="4870338" y="5006890"/>
                </a:lnTo>
                <a:lnTo>
                  <a:pt x="0" y="50068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a:extLst>
              <a:ext uri="{FF2B5EF4-FFF2-40B4-BE49-F238E27FC236}">
                <a16:creationId xmlns:a16="http://schemas.microsoft.com/office/drawing/2014/main" id="{E9633839-EF59-0A99-8117-EE0FAB17AE9E}"/>
              </a:ext>
            </a:extLst>
          </p:cNvPr>
          <p:cNvGrpSpPr/>
          <p:nvPr/>
        </p:nvGrpSpPr>
        <p:grpSpPr>
          <a:xfrm>
            <a:off x="-389851" y="7694572"/>
            <a:ext cx="5033946" cy="3547568"/>
            <a:chOff x="0" y="0"/>
            <a:chExt cx="1325813" cy="934339"/>
          </a:xfrm>
        </p:grpSpPr>
        <p:sp>
          <p:nvSpPr>
            <p:cNvPr id="4" name="Freeform 4">
              <a:extLst>
                <a:ext uri="{FF2B5EF4-FFF2-40B4-BE49-F238E27FC236}">
                  <a16:creationId xmlns:a16="http://schemas.microsoft.com/office/drawing/2014/main" id="{F2501BC4-BB0B-4487-3ACD-3EBEF99EA395}"/>
                </a:ext>
              </a:extLst>
            </p:cNvPr>
            <p:cNvSpPr/>
            <p:nvPr/>
          </p:nvSpPr>
          <p:spPr>
            <a:xfrm>
              <a:off x="0" y="0"/>
              <a:ext cx="1325813" cy="934339"/>
            </a:xfrm>
            <a:custGeom>
              <a:avLst/>
              <a:gdLst/>
              <a:ahLst/>
              <a:cxnLst/>
              <a:rect l="l" t="t" r="r" b="b"/>
              <a:pathLst>
                <a:path w="1325813" h="934339">
                  <a:moveTo>
                    <a:pt x="0" y="0"/>
                  </a:moveTo>
                  <a:lnTo>
                    <a:pt x="1325813" y="0"/>
                  </a:lnTo>
                  <a:lnTo>
                    <a:pt x="1325813" y="934339"/>
                  </a:lnTo>
                  <a:lnTo>
                    <a:pt x="0" y="934339"/>
                  </a:lnTo>
                  <a:close/>
                </a:path>
              </a:pathLst>
            </a:custGeom>
            <a:solidFill>
              <a:srgbClr val="0C3470"/>
            </a:solidFill>
          </p:spPr>
        </p:sp>
        <p:sp>
          <p:nvSpPr>
            <p:cNvPr id="5" name="TextBox 5">
              <a:extLst>
                <a:ext uri="{FF2B5EF4-FFF2-40B4-BE49-F238E27FC236}">
                  <a16:creationId xmlns:a16="http://schemas.microsoft.com/office/drawing/2014/main" id="{B60050A0-15D7-C1E1-8BD2-8130916C7A04}"/>
                </a:ext>
              </a:extLst>
            </p:cNvPr>
            <p:cNvSpPr txBox="1"/>
            <p:nvPr/>
          </p:nvSpPr>
          <p:spPr>
            <a:xfrm>
              <a:off x="0" y="-57150"/>
              <a:ext cx="1325813" cy="99148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AA400329-A443-01AB-C481-EB9127D7A368}"/>
              </a:ext>
            </a:extLst>
          </p:cNvPr>
          <p:cNvSpPr txBox="1"/>
          <p:nvPr/>
        </p:nvSpPr>
        <p:spPr>
          <a:xfrm>
            <a:off x="3235229" y="1597588"/>
            <a:ext cx="12553784" cy="1243930"/>
          </a:xfrm>
          <a:prstGeom prst="rect">
            <a:avLst/>
          </a:prstGeom>
        </p:spPr>
        <p:txBody>
          <a:bodyPr wrap="square" lIns="0" tIns="0" rIns="0" bIns="0" rtlCol="0" anchor="t">
            <a:spAutoFit/>
          </a:bodyPr>
          <a:lstStyle/>
          <a:p>
            <a:pPr algn="l">
              <a:lnSpc>
                <a:spcPts val="9679"/>
              </a:lnSpc>
            </a:pPr>
            <a:r>
              <a:rPr lang="id-ID" sz="8799" b="1" dirty="0" err="1">
                <a:solidFill>
                  <a:srgbClr val="0B2957"/>
                </a:solidFill>
                <a:latin typeface="Fira Sans Bold Bold"/>
                <a:ea typeface="Fira Sans Bold Bold"/>
                <a:cs typeface="Fira Sans Bold Bold"/>
                <a:sym typeface="Fira Sans Bold Bold"/>
              </a:rPr>
              <a:t>Conclusion</a:t>
            </a:r>
            <a:endParaRPr lang="en-US" sz="8799" b="1" dirty="0">
              <a:solidFill>
                <a:srgbClr val="0B2957"/>
              </a:solidFill>
              <a:latin typeface="Fira Sans Bold Bold"/>
              <a:ea typeface="Fira Sans Bold Bold"/>
              <a:cs typeface="Fira Sans Bold Bold"/>
              <a:sym typeface="Fira Sans Bold Bold"/>
            </a:endParaRPr>
          </a:p>
        </p:txBody>
      </p:sp>
      <p:grpSp>
        <p:nvGrpSpPr>
          <p:cNvPr id="7" name="Group 7">
            <a:extLst>
              <a:ext uri="{FF2B5EF4-FFF2-40B4-BE49-F238E27FC236}">
                <a16:creationId xmlns:a16="http://schemas.microsoft.com/office/drawing/2014/main" id="{6A82EEC6-EB6A-0552-BB03-2AE09E7D8FB5}"/>
              </a:ext>
            </a:extLst>
          </p:cNvPr>
          <p:cNvGrpSpPr/>
          <p:nvPr/>
        </p:nvGrpSpPr>
        <p:grpSpPr>
          <a:xfrm>
            <a:off x="7927220" y="9764382"/>
            <a:ext cx="10968787" cy="1133052"/>
            <a:chOff x="0" y="0"/>
            <a:chExt cx="2888899" cy="298417"/>
          </a:xfrm>
        </p:grpSpPr>
        <p:sp>
          <p:nvSpPr>
            <p:cNvPr id="8" name="Freeform 8">
              <a:extLst>
                <a:ext uri="{FF2B5EF4-FFF2-40B4-BE49-F238E27FC236}">
                  <a16:creationId xmlns:a16="http://schemas.microsoft.com/office/drawing/2014/main" id="{51C3B2ED-1416-75AB-D757-BA7B7B2E963D}"/>
                </a:ext>
              </a:extLst>
            </p:cNvPr>
            <p:cNvSpPr/>
            <p:nvPr/>
          </p:nvSpPr>
          <p:spPr>
            <a:xfrm>
              <a:off x="0" y="0"/>
              <a:ext cx="2888899" cy="298417"/>
            </a:xfrm>
            <a:custGeom>
              <a:avLst/>
              <a:gdLst/>
              <a:ahLst/>
              <a:cxnLst/>
              <a:rect l="l" t="t" r="r" b="b"/>
              <a:pathLst>
                <a:path w="2888899" h="298417">
                  <a:moveTo>
                    <a:pt x="0" y="0"/>
                  </a:moveTo>
                  <a:lnTo>
                    <a:pt x="2888899" y="0"/>
                  </a:lnTo>
                  <a:lnTo>
                    <a:pt x="2888899" y="298417"/>
                  </a:lnTo>
                  <a:lnTo>
                    <a:pt x="0" y="298417"/>
                  </a:lnTo>
                  <a:close/>
                </a:path>
              </a:pathLst>
            </a:custGeom>
            <a:solidFill>
              <a:srgbClr val="0B2957"/>
            </a:solidFill>
          </p:spPr>
        </p:sp>
        <p:sp>
          <p:nvSpPr>
            <p:cNvPr id="9" name="TextBox 9">
              <a:extLst>
                <a:ext uri="{FF2B5EF4-FFF2-40B4-BE49-F238E27FC236}">
                  <a16:creationId xmlns:a16="http://schemas.microsoft.com/office/drawing/2014/main" id="{BCEAEA71-C68A-CB16-52A9-153FE668CEA0}"/>
                </a:ext>
              </a:extLst>
            </p:cNvPr>
            <p:cNvSpPr txBox="1"/>
            <p:nvPr/>
          </p:nvSpPr>
          <p:spPr>
            <a:xfrm>
              <a:off x="0" y="-57150"/>
              <a:ext cx="2888899" cy="355567"/>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FF2B5EF4-FFF2-40B4-BE49-F238E27FC236}">
                <a16:creationId xmlns:a16="http://schemas.microsoft.com/office/drawing/2014/main" id="{DC1EC7B0-22F5-BD6D-D652-FA8974171A0C}"/>
              </a:ext>
            </a:extLst>
          </p:cNvPr>
          <p:cNvSpPr/>
          <p:nvPr/>
        </p:nvSpPr>
        <p:spPr>
          <a:xfrm rot="-5400000" flipH="1">
            <a:off x="4124392" y="6892435"/>
            <a:ext cx="4629117" cy="6224974"/>
          </a:xfrm>
          <a:custGeom>
            <a:avLst/>
            <a:gdLst/>
            <a:ahLst/>
            <a:cxnLst/>
            <a:rect l="l" t="t" r="r" b="b"/>
            <a:pathLst>
              <a:path w="4629117" h="6224974">
                <a:moveTo>
                  <a:pt x="4629117" y="0"/>
                </a:moveTo>
                <a:lnTo>
                  <a:pt x="0" y="0"/>
                </a:lnTo>
                <a:lnTo>
                  <a:pt x="0" y="6224974"/>
                </a:lnTo>
                <a:lnTo>
                  <a:pt x="4629117" y="6224974"/>
                </a:lnTo>
                <a:lnTo>
                  <a:pt x="4629117"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3" name="Group 13">
            <a:extLst>
              <a:ext uri="{FF2B5EF4-FFF2-40B4-BE49-F238E27FC236}">
                <a16:creationId xmlns:a16="http://schemas.microsoft.com/office/drawing/2014/main" id="{74E8AB41-0BAA-C33A-2C74-17BE71F0A674}"/>
              </a:ext>
            </a:extLst>
          </p:cNvPr>
          <p:cNvGrpSpPr/>
          <p:nvPr/>
        </p:nvGrpSpPr>
        <p:grpSpPr>
          <a:xfrm>
            <a:off x="16497052" y="2765547"/>
            <a:ext cx="6119648" cy="6119648"/>
            <a:chOff x="0" y="0"/>
            <a:chExt cx="812800" cy="812800"/>
          </a:xfrm>
        </p:grpSpPr>
        <p:sp>
          <p:nvSpPr>
            <p:cNvPr id="14" name="Freeform 14">
              <a:extLst>
                <a:ext uri="{FF2B5EF4-FFF2-40B4-BE49-F238E27FC236}">
                  <a16:creationId xmlns:a16="http://schemas.microsoft.com/office/drawing/2014/main" id="{8E7B1A44-0858-C63D-8C22-BE2BDD2AFB1D}"/>
                </a:ext>
              </a:extLst>
            </p:cNvPr>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F4F4F4"/>
            </a:solidFill>
          </p:spPr>
        </p:sp>
        <p:sp>
          <p:nvSpPr>
            <p:cNvPr id="15" name="TextBox 15">
              <a:extLst>
                <a:ext uri="{FF2B5EF4-FFF2-40B4-BE49-F238E27FC236}">
                  <a16:creationId xmlns:a16="http://schemas.microsoft.com/office/drawing/2014/main" id="{EFC38DA4-56A2-6BF6-9D98-769229737ADD}"/>
                </a:ext>
              </a:extLst>
            </p:cNvPr>
            <p:cNvSpPr txBox="1"/>
            <p:nvPr/>
          </p:nvSpPr>
          <p:spPr>
            <a:xfrm>
              <a:off x="139700" y="82550"/>
              <a:ext cx="533400" cy="590550"/>
            </a:xfrm>
            <a:prstGeom prst="rect">
              <a:avLst/>
            </a:prstGeom>
          </p:spPr>
          <p:txBody>
            <a:bodyPr lIns="50800" tIns="50800" rIns="50800" bIns="50800" rtlCol="0" anchor="ctr"/>
            <a:lstStyle/>
            <a:p>
              <a:pPr algn="ctr">
                <a:lnSpc>
                  <a:spcPts val="2659"/>
                </a:lnSpc>
              </a:pPr>
              <a:endParaRPr/>
            </a:p>
          </p:txBody>
        </p:sp>
      </p:grpSp>
      <p:grpSp>
        <p:nvGrpSpPr>
          <p:cNvPr id="16" name="Group 16">
            <a:extLst>
              <a:ext uri="{FF2B5EF4-FFF2-40B4-BE49-F238E27FC236}">
                <a16:creationId xmlns:a16="http://schemas.microsoft.com/office/drawing/2014/main" id="{738A320A-1C85-15A7-8CB4-A0E36DAB3956}"/>
              </a:ext>
            </a:extLst>
          </p:cNvPr>
          <p:cNvGrpSpPr/>
          <p:nvPr/>
        </p:nvGrpSpPr>
        <p:grpSpPr>
          <a:xfrm>
            <a:off x="308966" y="373605"/>
            <a:ext cx="5601330" cy="933145"/>
            <a:chOff x="0" y="0"/>
            <a:chExt cx="7468440" cy="1244194"/>
          </a:xfrm>
        </p:grpSpPr>
        <p:grpSp>
          <p:nvGrpSpPr>
            <p:cNvPr id="17" name="Group 17">
              <a:extLst>
                <a:ext uri="{FF2B5EF4-FFF2-40B4-BE49-F238E27FC236}">
                  <a16:creationId xmlns:a16="http://schemas.microsoft.com/office/drawing/2014/main" id="{08392981-A973-87BB-18E1-8AEA388523A6}"/>
                </a:ext>
              </a:extLst>
            </p:cNvPr>
            <p:cNvGrpSpPr/>
            <p:nvPr/>
          </p:nvGrpSpPr>
          <p:grpSpPr>
            <a:xfrm>
              <a:off x="0" y="0"/>
              <a:ext cx="7468440" cy="1244194"/>
              <a:chOff x="0" y="0"/>
              <a:chExt cx="1129977" cy="188247"/>
            </a:xfrm>
          </p:grpSpPr>
          <p:sp>
            <p:nvSpPr>
              <p:cNvPr id="18" name="Freeform 18">
                <a:extLst>
                  <a:ext uri="{FF2B5EF4-FFF2-40B4-BE49-F238E27FC236}">
                    <a16:creationId xmlns:a16="http://schemas.microsoft.com/office/drawing/2014/main" id="{E8100165-E199-14BB-B29A-766F46A295F5}"/>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19" name="TextBox 19">
                <a:extLst>
                  <a:ext uri="{FF2B5EF4-FFF2-40B4-BE49-F238E27FC236}">
                    <a16:creationId xmlns:a16="http://schemas.microsoft.com/office/drawing/2014/main" id="{AF2D51A5-7EEE-FC24-D188-A1D3F9D4FACC}"/>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20" name="Freeform 20">
              <a:extLst>
                <a:ext uri="{FF2B5EF4-FFF2-40B4-BE49-F238E27FC236}">
                  <a16:creationId xmlns:a16="http://schemas.microsoft.com/office/drawing/2014/main" id="{A41BF4B7-F5A3-FB71-E0C2-29D099AEA30F}"/>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6"/>
              <a:stretch>
                <a:fillRect/>
              </a:stretch>
            </a:blipFill>
          </p:spPr>
        </p:sp>
        <p:sp>
          <p:nvSpPr>
            <p:cNvPr id="21" name="Freeform 21">
              <a:extLst>
                <a:ext uri="{FF2B5EF4-FFF2-40B4-BE49-F238E27FC236}">
                  <a16:creationId xmlns:a16="http://schemas.microsoft.com/office/drawing/2014/main" id="{2852C238-4512-E085-5581-45A92171FFB9}"/>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7"/>
              <a:stretch>
                <a:fillRect/>
              </a:stretch>
            </a:blipFill>
          </p:spPr>
        </p:sp>
        <p:sp>
          <p:nvSpPr>
            <p:cNvPr id="22" name="Freeform 22">
              <a:extLst>
                <a:ext uri="{FF2B5EF4-FFF2-40B4-BE49-F238E27FC236}">
                  <a16:creationId xmlns:a16="http://schemas.microsoft.com/office/drawing/2014/main" id="{EE853502-7C4C-F3B3-98EC-726016E1FE8C}"/>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8"/>
              <a:stretch>
                <a:fillRect/>
              </a:stretch>
            </a:blipFill>
          </p:spPr>
        </p:sp>
        <p:sp>
          <p:nvSpPr>
            <p:cNvPr id="23" name="Freeform 23">
              <a:extLst>
                <a:ext uri="{FF2B5EF4-FFF2-40B4-BE49-F238E27FC236}">
                  <a16:creationId xmlns:a16="http://schemas.microsoft.com/office/drawing/2014/main" id="{ECE4007F-46FD-9F82-0753-8D6CB0F250ED}"/>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9"/>
              <a:stretch>
                <a:fillRect/>
              </a:stretch>
            </a:blipFill>
          </p:spPr>
        </p:sp>
        <p:sp>
          <p:nvSpPr>
            <p:cNvPr id="24" name="Freeform 24">
              <a:extLst>
                <a:ext uri="{FF2B5EF4-FFF2-40B4-BE49-F238E27FC236}">
                  <a16:creationId xmlns:a16="http://schemas.microsoft.com/office/drawing/2014/main" id="{82CA0A21-7612-1308-9A77-11D3AC495B4A}"/>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10"/>
              <a:stretch>
                <a:fillRect l="-36062" r="-34664" b="-150154"/>
              </a:stretch>
            </a:blipFill>
          </p:spPr>
        </p:sp>
        <p:sp>
          <p:nvSpPr>
            <p:cNvPr id="25" name="TextBox 25">
              <a:extLst>
                <a:ext uri="{FF2B5EF4-FFF2-40B4-BE49-F238E27FC236}">
                  <a16:creationId xmlns:a16="http://schemas.microsoft.com/office/drawing/2014/main" id="{EF4C6C3A-913D-806F-FD94-88A094DB5F8F}"/>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26" name="TextBox 26">
              <a:extLst>
                <a:ext uri="{FF2B5EF4-FFF2-40B4-BE49-F238E27FC236}">
                  <a16:creationId xmlns:a16="http://schemas.microsoft.com/office/drawing/2014/main" id="{1A44A971-C0EF-B674-ACAB-53C1D9852763}"/>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27" name="TextBox 27">
              <a:extLst>
                <a:ext uri="{FF2B5EF4-FFF2-40B4-BE49-F238E27FC236}">
                  <a16:creationId xmlns:a16="http://schemas.microsoft.com/office/drawing/2014/main" id="{43683B6A-36FD-9012-682F-C0092BBA3BA5}"/>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28" name="TextBox 28">
              <a:extLst>
                <a:ext uri="{FF2B5EF4-FFF2-40B4-BE49-F238E27FC236}">
                  <a16:creationId xmlns:a16="http://schemas.microsoft.com/office/drawing/2014/main" id="{60C05179-C53E-3E8A-A45E-645413F56667}"/>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29" name="TextBox 29">
              <a:extLst>
                <a:ext uri="{FF2B5EF4-FFF2-40B4-BE49-F238E27FC236}">
                  <a16:creationId xmlns:a16="http://schemas.microsoft.com/office/drawing/2014/main" id="{7CC2805C-859E-7F71-1927-840539D55DF6}"/>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30" name="Freeform 30">
            <a:extLst>
              <a:ext uri="{FF2B5EF4-FFF2-40B4-BE49-F238E27FC236}">
                <a16:creationId xmlns:a16="http://schemas.microsoft.com/office/drawing/2014/main" id="{163BE344-ADCB-A1BD-028E-1796191CE9BF}"/>
              </a:ext>
            </a:extLst>
          </p:cNvPr>
          <p:cNvSpPr/>
          <p:nvPr/>
        </p:nvSpPr>
        <p:spPr>
          <a:xfrm>
            <a:off x="-1736595" y="840178"/>
            <a:ext cx="3473190" cy="6745532"/>
          </a:xfrm>
          <a:custGeom>
            <a:avLst/>
            <a:gdLst/>
            <a:ahLst/>
            <a:cxnLst/>
            <a:rect l="l" t="t" r="r" b="b"/>
            <a:pathLst>
              <a:path w="3473190" h="6745532">
                <a:moveTo>
                  <a:pt x="0" y="0"/>
                </a:moveTo>
                <a:lnTo>
                  <a:pt x="3473190" y="0"/>
                </a:lnTo>
                <a:lnTo>
                  <a:pt x="3473190" y="6745531"/>
                </a:lnTo>
                <a:lnTo>
                  <a:pt x="0" y="6745531"/>
                </a:lnTo>
                <a:lnTo>
                  <a:pt x="0" y="0"/>
                </a:lnTo>
                <a:close/>
              </a:path>
            </a:pathLst>
          </a:custGeom>
          <a:blipFill>
            <a:blip r:embed="rId11"/>
            <a:stretch>
              <a:fillRect l="-69769" r="-71671" b="-24314"/>
            </a:stretch>
          </a:blipFill>
        </p:spPr>
      </p:sp>
      <p:sp>
        <p:nvSpPr>
          <p:cNvPr id="31" name="Freeform 31">
            <a:extLst>
              <a:ext uri="{FF2B5EF4-FFF2-40B4-BE49-F238E27FC236}">
                <a16:creationId xmlns:a16="http://schemas.microsoft.com/office/drawing/2014/main" id="{79899F7E-C8F0-4C39-06ED-1E72395A4571}"/>
              </a:ext>
            </a:extLst>
          </p:cNvPr>
          <p:cNvSpPr/>
          <p:nvPr/>
        </p:nvSpPr>
        <p:spPr>
          <a:xfrm>
            <a:off x="16551405" y="3259390"/>
            <a:ext cx="3473190" cy="6745532"/>
          </a:xfrm>
          <a:custGeom>
            <a:avLst/>
            <a:gdLst/>
            <a:ahLst/>
            <a:cxnLst/>
            <a:rect l="l" t="t" r="r" b="b"/>
            <a:pathLst>
              <a:path w="3473190" h="6745532">
                <a:moveTo>
                  <a:pt x="0" y="0"/>
                </a:moveTo>
                <a:lnTo>
                  <a:pt x="3473190" y="0"/>
                </a:lnTo>
                <a:lnTo>
                  <a:pt x="3473190" y="6745532"/>
                </a:lnTo>
                <a:lnTo>
                  <a:pt x="0" y="6745532"/>
                </a:lnTo>
                <a:lnTo>
                  <a:pt x="0" y="0"/>
                </a:lnTo>
                <a:close/>
              </a:path>
            </a:pathLst>
          </a:custGeom>
          <a:blipFill>
            <a:blip r:embed="rId11"/>
            <a:stretch>
              <a:fillRect l="-69769" r="-71671" b="-24314"/>
            </a:stretch>
          </a:blipFill>
        </p:spPr>
      </p:sp>
      <p:sp>
        <p:nvSpPr>
          <p:cNvPr id="34" name="Rectangle: Diagonal Corners Rounded 33">
            <a:extLst>
              <a:ext uri="{FF2B5EF4-FFF2-40B4-BE49-F238E27FC236}">
                <a16:creationId xmlns:a16="http://schemas.microsoft.com/office/drawing/2014/main" id="{006C9A05-BD56-DDB7-691B-4E5178C29FC4}"/>
              </a:ext>
            </a:extLst>
          </p:cNvPr>
          <p:cNvSpPr/>
          <p:nvPr/>
        </p:nvSpPr>
        <p:spPr>
          <a:xfrm>
            <a:off x="4526590" y="2895949"/>
            <a:ext cx="10513665" cy="4629118"/>
          </a:xfrm>
          <a:prstGeom prst="round2DiagRect">
            <a:avLst>
              <a:gd name="adj1" fmla="val 0"/>
              <a:gd name="adj2" fmla="val 37309"/>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just"/>
            <a:r>
              <a:rPr lang="en-US" sz="3200">
                <a:latin typeface="Fira Sans Bold" panose="020B0604020202020204" charset="0"/>
              </a:rPr>
              <a:t>This study shows that the most frequently used kicks are not always the most effective for scoring points. This indicates that there are functional differences between techniques used for defensive responses and controlling distance, and those used for scoring points in taekwondo under the PSS system. </a:t>
            </a:r>
            <a:endParaRPr lang="en-US" sz="3200" dirty="0">
              <a:latin typeface="Fira Sans Bold" panose="020B0604020202020204" charset="0"/>
            </a:endParaRPr>
          </a:p>
        </p:txBody>
      </p:sp>
    </p:spTree>
    <p:extLst>
      <p:ext uri="{BB962C8B-B14F-4D97-AF65-F5344CB8AC3E}">
        <p14:creationId xmlns:p14="http://schemas.microsoft.com/office/powerpoint/2010/main" val="117044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2D1F6-0FE7-3823-5CC6-1845C549E51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8B7C3B6-030B-BE4D-6B8A-DAEC951D0466}"/>
              </a:ext>
            </a:extLst>
          </p:cNvPr>
          <p:cNvSpPr/>
          <p:nvPr/>
        </p:nvSpPr>
        <p:spPr>
          <a:xfrm>
            <a:off x="-3550910" y="-7515750"/>
            <a:ext cx="10812392" cy="10812392"/>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a:extLst>
              <a:ext uri="{FF2B5EF4-FFF2-40B4-BE49-F238E27FC236}">
                <a16:creationId xmlns:a16="http://schemas.microsoft.com/office/drawing/2014/main" id="{90527EB9-A0CC-94C3-5485-FD81198C8142}"/>
              </a:ext>
            </a:extLst>
          </p:cNvPr>
          <p:cNvSpPr/>
          <p:nvPr/>
        </p:nvSpPr>
        <p:spPr>
          <a:xfrm>
            <a:off x="-3742728" y="-620883"/>
            <a:ext cx="5764383" cy="5764383"/>
          </a:xfrm>
          <a:custGeom>
            <a:avLst/>
            <a:gdLst/>
            <a:ahLst/>
            <a:cxnLst/>
            <a:rect l="l" t="t" r="r" b="b"/>
            <a:pathLst>
              <a:path w="5764383" h="5764383">
                <a:moveTo>
                  <a:pt x="0" y="0"/>
                </a:moveTo>
                <a:lnTo>
                  <a:pt x="5764383" y="0"/>
                </a:lnTo>
                <a:lnTo>
                  <a:pt x="5764383" y="5764383"/>
                </a:lnTo>
                <a:lnTo>
                  <a:pt x="0" y="5764383"/>
                </a:lnTo>
                <a:lnTo>
                  <a:pt x="0" y="0"/>
                </a:lnTo>
                <a:close/>
              </a:path>
            </a:pathLst>
          </a:custGeom>
          <a:blipFill>
            <a:blip r:embed="rId4">
              <a:alphaModFix amt="30000"/>
              <a:extLst>
                <a:ext uri="{96DAC541-7B7A-43D3-8B79-37D633B846F1}">
                  <asvg:svgBlip xmlns:asvg="http://schemas.microsoft.com/office/drawing/2016/SVG/main" r:embed="rId5"/>
                </a:ext>
              </a:extLst>
            </a:blip>
            <a:stretch>
              <a:fillRect/>
            </a:stretch>
          </a:blipFill>
        </p:spPr>
      </p:sp>
      <p:grpSp>
        <p:nvGrpSpPr>
          <p:cNvPr id="4" name="Group 4">
            <a:extLst>
              <a:ext uri="{FF2B5EF4-FFF2-40B4-BE49-F238E27FC236}">
                <a16:creationId xmlns:a16="http://schemas.microsoft.com/office/drawing/2014/main" id="{E7C7F823-3839-3756-C167-AB00837E21AE}"/>
              </a:ext>
            </a:extLst>
          </p:cNvPr>
          <p:cNvGrpSpPr/>
          <p:nvPr/>
        </p:nvGrpSpPr>
        <p:grpSpPr>
          <a:xfrm>
            <a:off x="308966" y="373605"/>
            <a:ext cx="5601330" cy="933145"/>
            <a:chOff x="0" y="0"/>
            <a:chExt cx="7468440" cy="1244194"/>
          </a:xfrm>
        </p:grpSpPr>
        <p:grpSp>
          <p:nvGrpSpPr>
            <p:cNvPr id="5" name="Group 5">
              <a:extLst>
                <a:ext uri="{FF2B5EF4-FFF2-40B4-BE49-F238E27FC236}">
                  <a16:creationId xmlns:a16="http://schemas.microsoft.com/office/drawing/2014/main" id="{CE48114A-6833-C37A-7E24-EEAA17C11265}"/>
                </a:ext>
              </a:extLst>
            </p:cNvPr>
            <p:cNvGrpSpPr/>
            <p:nvPr/>
          </p:nvGrpSpPr>
          <p:grpSpPr>
            <a:xfrm>
              <a:off x="0" y="0"/>
              <a:ext cx="7468440" cy="1244194"/>
              <a:chOff x="0" y="0"/>
              <a:chExt cx="1129977" cy="188247"/>
            </a:xfrm>
          </p:grpSpPr>
          <p:sp>
            <p:nvSpPr>
              <p:cNvPr id="6" name="Freeform 6">
                <a:extLst>
                  <a:ext uri="{FF2B5EF4-FFF2-40B4-BE49-F238E27FC236}">
                    <a16:creationId xmlns:a16="http://schemas.microsoft.com/office/drawing/2014/main" id="{E45C150B-CDD5-ED4C-5BE6-4A86FC4A879F}"/>
                  </a:ext>
                </a:extLst>
              </p:cNvPr>
              <p:cNvSpPr/>
              <p:nvPr/>
            </p:nvSpPr>
            <p:spPr>
              <a:xfrm>
                <a:off x="0" y="0"/>
                <a:ext cx="1129977" cy="188247"/>
              </a:xfrm>
              <a:custGeom>
                <a:avLst/>
                <a:gdLst/>
                <a:ahLst/>
                <a:cxnLst/>
                <a:rect l="l" t="t" r="r" b="b"/>
                <a:pathLst>
                  <a:path w="1129977" h="188247">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p:spPr>
          </p:sp>
          <p:sp>
            <p:nvSpPr>
              <p:cNvPr id="7" name="TextBox 7">
                <a:extLst>
                  <a:ext uri="{FF2B5EF4-FFF2-40B4-BE49-F238E27FC236}">
                    <a16:creationId xmlns:a16="http://schemas.microsoft.com/office/drawing/2014/main" id="{43A7C4B3-C064-89D0-DD8A-A13B0FBF64E4}"/>
                  </a:ext>
                </a:extLst>
              </p:cNvPr>
              <p:cNvSpPr txBox="1"/>
              <p:nvPr/>
            </p:nvSpPr>
            <p:spPr>
              <a:xfrm>
                <a:off x="0" y="9525"/>
                <a:ext cx="1129977" cy="178722"/>
              </a:xfrm>
              <a:prstGeom prst="rect">
                <a:avLst/>
              </a:prstGeom>
            </p:spPr>
            <p:txBody>
              <a:bodyPr lIns="185149" tIns="185149" rIns="185149" bIns="185149" rtlCol="0" anchor="ctr"/>
              <a:lstStyle/>
              <a:p>
                <a:pPr algn="ctr">
                  <a:lnSpc>
                    <a:spcPts val="1800"/>
                  </a:lnSpc>
                </a:pPr>
                <a:endParaRPr/>
              </a:p>
            </p:txBody>
          </p:sp>
        </p:grpSp>
        <p:sp>
          <p:nvSpPr>
            <p:cNvPr id="8" name="Freeform 8">
              <a:extLst>
                <a:ext uri="{FF2B5EF4-FFF2-40B4-BE49-F238E27FC236}">
                  <a16:creationId xmlns:a16="http://schemas.microsoft.com/office/drawing/2014/main" id="{28CD0D34-D8C8-4356-8D08-AAFCE2A8C9DA}"/>
                </a:ext>
              </a:extLst>
            </p:cNvPr>
            <p:cNvSpPr/>
            <p:nvPr/>
          </p:nvSpPr>
          <p:spPr>
            <a:xfrm>
              <a:off x="167170" y="247983"/>
              <a:ext cx="2565353" cy="748228"/>
            </a:xfrm>
            <a:custGeom>
              <a:avLst/>
              <a:gdLst/>
              <a:ahLst/>
              <a:cxnLst/>
              <a:rect l="l" t="t" r="r" b="b"/>
              <a:pathLst>
                <a:path w="2565353" h="748228">
                  <a:moveTo>
                    <a:pt x="0" y="0"/>
                  </a:moveTo>
                  <a:lnTo>
                    <a:pt x="2565353" y="0"/>
                  </a:lnTo>
                  <a:lnTo>
                    <a:pt x="2565353" y="748228"/>
                  </a:lnTo>
                  <a:lnTo>
                    <a:pt x="0" y="748228"/>
                  </a:lnTo>
                  <a:lnTo>
                    <a:pt x="0" y="0"/>
                  </a:lnTo>
                  <a:close/>
                </a:path>
              </a:pathLst>
            </a:custGeom>
            <a:blipFill>
              <a:blip r:embed="rId6"/>
              <a:stretch>
                <a:fillRect/>
              </a:stretch>
            </a:blipFill>
          </p:spPr>
        </p:sp>
        <p:sp>
          <p:nvSpPr>
            <p:cNvPr id="9" name="Freeform 9">
              <a:extLst>
                <a:ext uri="{FF2B5EF4-FFF2-40B4-BE49-F238E27FC236}">
                  <a16:creationId xmlns:a16="http://schemas.microsoft.com/office/drawing/2014/main" id="{FC09B446-7308-9AC1-3D04-B9B47263C9B7}"/>
                </a:ext>
              </a:extLst>
            </p:cNvPr>
            <p:cNvSpPr/>
            <p:nvPr/>
          </p:nvSpPr>
          <p:spPr>
            <a:xfrm>
              <a:off x="2726939" y="294969"/>
              <a:ext cx="1174745" cy="626041"/>
            </a:xfrm>
            <a:custGeom>
              <a:avLst/>
              <a:gdLst/>
              <a:ahLst/>
              <a:cxnLst/>
              <a:rect l="l" t="t" r="r" b="b"/>
              <a:pathLst>
                <a:path w="1174745" h="626041">
                  <a:moveTo>
                    <a:pt x="0" y="0"/>
                  </a:moveTo>
                  <a:lnTo>
                    <a:pt x="1174744" y="0"/>
                  </a:lnTo>
                  <a:lnTo>
                    <a:pt x="1174744" y="626041"/>
                  </a:lnTo>
                  <a:lnTo>
                    <a:pt x="0" y="626041"/>
                  </a:lnTo>
                  <a:lnTo>
                    <a:pt x="0" y="0"/>
                  </a:lnTo>
                  <a:close/>
                </a:path>
              </a:pathLst>
            </a:custGeom>
            <a:blipFill>
              <a:blip r:embed="rId7"/>
              <a:stretch>
                <a:fillRect/>
              </a:stretch>
            </a:blipFill>
          </p:spPr>
        </p:sp>
        <p:sp>
          <p:nvSpPr>
            <p:cNvPr id="10" name="Freeform 10">
              <a:extLst>
                <a:ext uri="{FF2B5EF4-FFF2-40B4-BE49-F238E27FC236}">
                  <a16:creationId xmlns:a16="http://schemas.microsoft.com/office/drawing/2014/main" id="{8A81E788-C5D9-9215-CA18-7D50C04EFD26}"/>
                </a:ext>
              </a:extLst>
            </p:cNvPr>
            <p:cNvSpPr/>
            <p:nvPr/>
          </p:nvSpPr>
          <p:spPr>
            <a:xfrm>
              <a:off x="6297565" y="128306"/>
              <a:ext cx="985473" cy="959367"/>
            </a:xfrm>
            <a:custGeom>
              <a:avLst/>
              <a:gdLst/>
              <a:ahLst/>
              <a:cxnLst/>
              <a:rect l="l" t="t" r="r" b="b"/>
              <a:pathLst>
                <a:path w="985473" h="959367">
                  <a:moveTo>
                    <a:pt x="0" y="0"/>
                  </a:moveTo>
                  <a:lnTo>
                    <a:pt x="985473" y="0"/>
                  </a:lnTo>
                  <a:lnTo>
                    <a:pt x="985473" y="959368"/>
                  </a:lnTo>
                  <a:lnTo>
                    <a:pt x="0" y="959368"/>
                  </a:lnTo>
                  <a:lnTo>
                    <a:pt x="0" y="0"/>
                  </a:lnTo>
                  <a:close/>
                </a:path>
              </a:pathLst>
            </a:custGeom>
            <a:blipFill>
              <a:blip r:embed="rId8"/>
              <a:stretch>
                <a:fillRect/>
              </a:stretch>
            </a:blipFill>
          </p:spPr>
        </p:sp>
        <p:sp>
          <p:nvSpPr>
            <p:cNvPr id="11" name="Freeform 11">
              <a:extLst>
                <a:ext uri="{FF2B5EF4-FFF2-40B4-BE49-F238E27FC236}">
                  <a16:creationId xmlns:a16="http://schemas.microsoft.com/office/drawing/2014/main" id="{AB0D117B-166F-2B5B-4512-FE62A7664D14}"/>
                </a:ext>
              </a:extLst>
            </p:cNvPr>
            <p:cNvSpPr/>
            <p:nvPr/>
          </p:nvSpPr>
          <p:spPr>
            <a:xfrm>
              <a:off x="5233228" y="207580"/>
              <a:ext cx="967745" cy="829035"/>
            </a:xfrm>
            <a:custGeom>
              <a:avLst/>
              <a:gdLst/>
              <a:ahLst/>
              <a:cxnLst/>
              <a:rect l="l" t="t" r="r" b="b"/>
              <a:pathLst>
                <a:path w="967745" h="829035">
                  <a:moveTo>
                    <a:pt x="0" y="0"/>
                  </a:moveTo>
                  <a:lnTo>
                    <a:pt x="967744" y="0"/>
                  </a:lnTo>
                  <a:lnTo>
                    <a:pt x="967744" y="829034"/>
                  </a:lnTo>
                  <a:lnTo>
                    <a:pt x="0" y="829034"/>
                  </a:lnTo>
                  <a:lnTo>
                    <a:pt x="0" y="0"/>
                  </a:lnTo>
                  <a:close/>
                </a:path>
              </a:pathLst>
            </a:custGeom>
            <a:blipFill>
              <a:blip r:embed="rId9"/>
              <a:stretch>
                <a:fillRect/>
              </a:stretch>
            </a:blipFill>
          </p:spPr>
        </p:sp>
        <p:sp>
          <p:nvSpPr>
            <p:cNvPr id="12" name="Freeform 12">
              <a:extLst>
                <a:ext uri="{FF2B5EF4-FFF2-40B4-BE49-F238E27FC236}">
                  <a16:creationId xmlns:a16="http://schemas.microsoft.com/office/drawing/2014/main" id="{94666033-33A9-925F-FE0B-CF7D238BF5DA}"/>
                </a:ext>
              </a:extLst>
            </p:cNvPr>
            <p:cNvSpPr/>
            <p:nvPr/>
          </p:nvSpPr>
          <p:spPr>
            <a:xfrm>
              <a:off x="4023594" y="57707"/>
              <a:ext cx="1079908" cy="491348"/>
            </a:xfrm>
            <a:custGeom>
              <a:avLst/>
              <a:gdLst/>
              <a:ahLst/>
              <a:cxnLst/>
              <a:rect l="l" t="t" r="r" b="b"/>
              <a:pathLst>
                <a:path w="1079908" h="491348">
                  <a:moveTo>
                    <a:pt x="0" y="0"/>
                  </a:moveTo>
                  <a:lnTo>
                    <a:pt x="1079909" y="0"/>
                  </a:lnTo>
                  <a:lnTo>
                    <a:pt x="1079909" y="491348"/>
                  </a:lnTo>
                  <a:lnTo>
                    <a:pt x="0" y="491348"/>
                  </a:lnTo>
                  <a:lnTo>
                    <a:pt x="0" y="0"/>
                  </a:lnTo>
                  <a:close/>
                </a:path>
              </a:pathLst>
            </a:custGeom>
            <a:blipFill>
              <a:blip r:embed="rId10"/>
              <a:stretch>
                <a:fillRect l="-36062" r="-34664" b="-150154"/>
              </a:stretch>
            </a:blipFill>
          </p:spPr>
        </p:sp>
        <p:sp>
          <p:nvSpPr>
            <p:cNvPr id="13" name="TextBox 13">
              <a:extLst>
                <a:ext uri="{FF2B5EF4-FFF2-40B4-BE49-F238E27FC236}">
                  <a16:creationId xmlns:a16="http://schemas.microsoft.com/office/drawing/2014/main" id="{445580BE-5F98-5342-9FC1-4CA7DD642C8B}"/>
                </a:ext>
              </a:extLst>
            </p:cNvPr>
            <p:cNvSpPr txBox="1"/>
            <p:nvPr/>
          </p:nvSpPr>
          <p:spPr>
            <a:xfrm>
              <a:off x="4035236" y="553977"/>
              <a:ext cx="1056625" cy="430039"/>
            </a:xfrm>
            <a:prstGeom prst="rect">
              <a:avLst/>
            </a:prstGeom>
          </p:spPr>
          <p:txBody>
            <a:bodyPr lIns="0" tIns="0" rIns="0" bIns="0" rtlCol="0" anchor="t">
              <a:spAutoFit/>
            </a:bodyPr>
            <a:lstStyle/>
            <a:p>
              <a:pPr algn="l">
                <a:lnSpc>
                  <a:spcPts val="2282"/>
                </a:lnSpc>
              </a:pPr>
              <a:r>
                <a:rPr lang="en-US" sz="2353" b="1" spc="-87">
                  <a:solidFill>
                    <a:srgbClr val="34830D"/>
                  </a:solidFill>
                  <a:latin typeface="Tex Gyre Termes Bold"/>
                  <a:ea typeface="Tex Gyre Termes Bold"/>
                  <a:cs typeface="Tex Gyre Termes Bold"/>
                  <a:sym typeface="Tex Gyre Termes Bold"/>
                </a:rPr>
                <a:t>PEHR</a:t>
              </a:r>
            </a:p>
          </p:txBody>
        </p:sp>
        <p:sp>
          <p:nvSpPr>
            <p:cNvPr id="14" name="TextBox 14">
              <a:extLst>
                <a:ext uri="{FF2B5EF4-FFF2-40B4-BE49-F238E27FC236}">
                  <a16:creationId xmlns:a16="http://schemas.microsoft.com/office/drawing/2014/main" id="{4BAE2059-A1C8-F98C-41B3-7D21C2C3845D}"/>
                </a:ext>
              </a:extLst>
            </p:cNvPr>
            <p:cNvSpPr txBox="1"/>
            <p:nvPr/>
          </p:nvSpPr>
          <p:spPr>
            <a:xfrm>
              <a:off x="4045744" y="549055"/>
              <a:ext cx="1035610" cy="68156"/>
            </a:xfrm>
            <a:prstGeom prst="rect">
              <a:avLst/>
            </a:prstGeom>
          </p:spPr>
          <p:txBody>
            <a:bodyPr lIns="0" tIns="0" rIns="0" bIns="0" rtlCol="0" anchor="t">
              <a:spAutoFit/>
            </a:bodyPr>
            <a:lstStyle/>
            <a:p>
              <a:pPr algn="l">
                <a:lnSpc>
                  <a:spcPts val="324"/>
                </a:lnSpc>
              </a:pPr>
              <a:r>
                <a:rPr lang="en-US" sz="334" b="1" spc="-12">
                  <a:solidFill>
                    <a:srgbClr val="FF1616"/>
                  </a:solidFill>
                  <a:latin typeface="Tex Gyre Termes Bold"/>
                  <a:ea typeface="Tex Gyre Termes Bold"/>
                  <a:cs typeface="Tex Gyre Termes Bold"/>
                  <a:sym typeface="Tex Gyre Termes Bold"/>
                </a:rPr>
                <a:t>UNIVERSITAS PENDIDIKAN INDONESIA</a:t>
              </a:r>
            </a:p>
          </p:txBody>
        </p:sp>
        <p:sp>
          <p:nvSpPr>
            <p:cNvPr id="15" name="TextBox 15">
              <a:extLst>
                <a:ext uri="{FF2B5EF4-FFF2-40B4-BE49-F238E27FC236}">
                  <a16:creationId xmlns:a16="http://schemas.microsoft.com/office/drawing/2014/main" id="{692EC0D5-54BD-BC82-3148-37A2CEB7C67D}"/>
                </a:ext>
              </a:extLst>
            </p:cNvPr>
            <p:cNvSpPr txBox="1"/>
            <p:nvPr/>
          </p:nvSpPr>
          <p:spPr>
            <a:xfrm>
              <a:off x="4053383" y="965272"/>
              <a:ext cx="1020332" cy="151782"/>
            </a:xfrm>
            <a:prstGeom prst="rect">
              <a:avLst/>
            </a:prstGeom>
          </p:spPr>
          <p:txBody>
            <a:bodyPr lIns="0" tIns="0" rIns="0" bIns="0" rtlCol="0" anchor="t">
              <a:spAutoFit/>
            </a:bodyPr>
            <a:lstStyle/>
            <a:p>
              <a:pPr algn="ctr">
                <a:lnSpc>
                  <a:spcPts val="991"/>
                </a:lnSpc>
              </a:pPr>
              <a:r>
                <a:rPr lang="en-US" sz="707">
                  <a:solidFill>
                    <a:srgbClr val="008037"/>
                  </a:solidFill>
                  <a:latin typeface="Livvic Bold"/>
                  <a:ea typeface="Livvic Bold"/>
                  <a:cs typeface="Livvic Bold"/>
                  <a:sym typeface="Livvic Bold"/>
                </a:rPr>
                <a:t>STUDY PROGRAM</a:t>
              </a:r>
            </a:p>
          </p:txBody>
        </p:sp>
        <p:sp>
          <p:nvSpPr>
            <p:cNvPr id="16" name="TextBox 16">
              <a:extLst>
                <a:ext uri="{FF2B5EF4-FFF2-40B4-BE49-F238E27FC236}">
                  <a16:creationId xmlns:a16="http://schemas.microsoft.com/office/drawing/2014/main" id="{FAF50C4C-33DE-936F-477C-749896115EB8}"/>
                </a:ext>
              </a:extLst>
            </p:cNvPr>
            <p:cNvSpPr txBox="1"/>
            <p:nvPr/>
          </p:nvSpPr>
          <p:spPr>
            <a:xfrm>
              <a:off x="4095361" y="1078261"/>
              <a:ext cx="924733" cy="80012"/>
            </a:xfrm>
            <a:prstGeom prst="rect">
              <a:avLst/>
            </a:prstGeom>
          </p:spPr>
          <p:txBody>
            <a:bodyPr lIns="0" tIns="0" rIns="0" bIns="0" rtlCol="0" anchor="t">
              <a:spAutoFit/>
            </a:bodyPr>
            <a:lstStyle/>
            <a:p>
              <a:pPr algn="ctr">
                <a:lnSpc>
                  <a:spcPts val="495"/>
                </a:lnSpc>
              </a:pPr>
              <a:r>
                <a:rPr lang="en-US" sz="354">
                  <a:solidFill>
                    <a:srgbClr val="000000"/>
                  </a:solidFill>
                  <a:latin typeface="Tex Gyre Termes"/>
                  <a:ea typeface="Tex Gyre Termes"/>
                  <a:cs typeface="Tex Gyre Termes"/>
                  <a:sym typeface="Tex Gyre Termes"/>
                </a:rPr>
                <a:t>Faculty of Sport Education and Health</a:t>
              </a:r>
            </a:p>
          </p:txBody>
        </p:sp>
        <p:sp>
          <p:nvSpPr>
            <p:cNvPr id="17" name="TextBox 17">
              <a:extLst>
                <a:ext uri="{FF2B5EF4-FFF2-40B4-BE49-F238E27FC236}">
                  <a16:creationId xmlns:a16="http://schemas.microsoft.com/office/drawing/2014/main" id="{E7B4F1D4-403D-AF8F-9F6A-74A3A3908132}"/>
                </a:ext>
              </a:extLst>
            </p:cNvPr>
            <p:cNvSpPr txBox="1"/>
            <p:nvPr/>
          </p:nvSpPr>
          <p:spPr>
            <a:xfrm>
              <a:off x="4035236" y="919946"/>
              <a:ext cx="1056625" cy="60119"/>
            </a:xfrm>
            <a:prstGeom prst="rect">
              <a:avLst/>
            </a:prstGeom>
          </p:spPr>
          <p:txBody>
            <a:bodyPr lIns="0" tIns="0" rIns="0" bIns="0" rtlCol="0" anchor="t">
              <a:spAutoFit/>
            </a:bodyPr>
            <a:lstStyle/>
            <a:p>
              <a:pPr algn="ctr">
                <a:lnSpc>
                  <a:spcPts val="345"/>
                </a:lnSpc>
              </a:pPr>
              <a:r>
                <a:rPr lang="en-US" sz="356" b="1" i="1" spc="-13">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sp>
        <p:nvSpPr>
          <p:cNvPr id="18" name="Freeform 18">
            <a:extLst>
              <a:ext uri="{FF2B5EF4-FFF2-40B4-BE49-F238E27FC236}">
                <a16:creationId xmlns:a16="http://schemas.microsoft.com/office/drawing/2014/main" id="{52A16E7D-A664-D863-A095-0C2B623E940A}"/>
              </a:ext>
            </a:extLst>
          </p:cNvPr>
          <p:cNvSpPr/>
          <p:nvPr/>
        </p:nvSpPr>
        <p:spPr>
          <a:xfrm>
            <a:off x="15290103" y="-663350"/>
            <a:ext cx="5638198" cy="10950350"/>
          </a:xfrm>
          <a:custGeom>
            <a:avLst/>
            <a:gdLst/>
            <a:ahLst/>
            <a:cxnLst/>
            <a:rect l="l" t="t" r="r" b="b"/>
            <a:pathLst>
              <a:path w="5638198" h="10950350">
                <a:moveTo>
                  <a:pt x="0" y="0"/>
                </a:moveTo>
                <a:lnTo>
                  <a:pt x="5638198" y="0"/>
                </a:lnTo>
                <a:lnTo>
                  <a:pt x="5638198" y="10950350"/>
                </a:lnTo>
                <a:lnTo>
                  <a:pt x="0" y="10950350"/>
                </a:lnTo>
                <a:lnTo>
                  <a:pt x="0" y="0"/>
                </a:lnTo>
                <a:close/>
              </a:path>
            </a:pathLst>
          </a:custGeom>
          <a:blipFill>
            <a:blip r:embed="rId11"/>
            <a:stretch>
              <a:fillRect l="-69769" r="-71671" b="-24314"/>
            </a:stretch>
          </a:blipFill>
        </p:spPr>
      </p:sp>
      <p:sp>
        <p:nvSpPr>
          <p:cNvPr id="19" name="TextBox 19">
            <a:extLst>
              <a:ext uri="{FF2B5EF4-FFF2-40B4-BE49-F238E27FC236}">
                <a16:creationId xmlns:a16="http://schemas.microsoft.com/office/drawing/2014/main" id="{7A648A09-80E6-D4E3-339C-562F8E83EA91}"/>
              </a:ext>
            </a:extLst>
          </p:cNvPr>
          <p:cNvSpPr txBox="1"/>
          <p:nvPr/>
        </p:nvSpPr>
        <p:spPr>
          <a:xfrm>
            <a:off x="673929" y="2821933"/>
            <a:ext cx="15963900" cy="2858090"/>
          </a:xfrm>
          <a:prstGeom prst="rect">
            <a:avLst/>
          </a:prstGeom>
        </p:spPr>
        <p:txBody>
          <a:bodyPr wrap="square" lIns="0" tIns="0" rIns="0" bIns="0" rtlCol="0" anchor="t">
            <a:spAutoFit/>
          </a:bodyPr>
          <a:lstStyle/>
          <a:p>
            <a:pPr>
              <a:lnSpc>
                <a:spcPct val="150000"/>
              </a:lnSpc>
            </a:pPr>
            <a:r>
              <a:rPr lang="en-US" sz="13800" dirty="0">
                <a:solidFill>
                  <a:srgbClr val="000000"/>
                </a:solidFill>
                <a:latin typeface="Fira Sans Bold"/>
                <a:ea typeface="Fira Sans Bold"/>
                <a:cs typeface="Fira Sans Bold"/>
                <a:sym typeface="Fira Sans Bold"/>
              </a:rPr>
              <a:t>THANK YOU~!</a:t>
            </a:r>
          </a:p>
        </p:txBody>
      </p:sp>
      <p:sp>
        <p:nvSpPr>
          <p:cNvPr id="20" name="Freeform 20">
            <a:extLst>
              <a:ext uri="{FF2B5EF4-FFF2-40B4-BE49-F238E27FC236}">
                <a16:creationId xmlns:a16="http://schemas.microsoft.com/office/drawing/2014/main" id="{BC2E0651-0E5C-ABD7-E1B1-A63F61261559}"/>
              </a:ext>
            </a:extLst>
          </p:cNvPr>
          <p:cNvSpPr/>
          <p:nvPr/>
        </p:nvSpPr>
        <p:spPr>
          <a:xfrm rot="8100000">
            <a:off x="-5746696" y="5507108"/>
            <a:ext cx="22296775" cy="22534894"/>
          </a:xfrm>
          <a:custGeom>
            <a:avLst/>
            <a:gdLst/>
            <a:ahLst/>
            <a:cxnLst/>
            <a:rect l="l" t="t" r="r" b="b"/>
            <a:pathLst>
              <a:path w="10812392" h="10812392">
                <a:moveTo>
                  <a:pt x="0" y="0"/>
                </a:moveTo>
                <a:lnTo>
                  <a:pt x="10812392" y="0"/>
                </a:lnTo>
                <a:lnTo>
                  <a:pt x="10812392" y="10812392"/>
                </a:lnTo>
                <a:lnTo>
                  <a:pt x="0" y="108123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Freeform 21">
            <a:extLst>
              <a:ext uri="{FF2B5EF4-FFF2-40B4-BE49-F238E27FC236}">
                <a16:creationId xmlns:a16="http://schemas.microsoft.com/office/drawing/2014/main" id="{3D2BE4EE-BE93-4397-F253-8C38FE9F9746}"/>
              </a:ext>
            </a:extLst>
          </p:cNvPr>
          <p:cNvSpPr/>
          <p:nvPr/>
        </p:nvSpPr>
        <p:spPr>
          <a:xfrm rot="-10800000">
            <a:off x="8138520" y="7658100"/>
            <a:ext cx="5764383" cy="5764383"/>
          </a:xfrm>
          <a:custGeom>
            <a:avLst/>
            <a:gdLst/>
            <a:ahLst/>
            <a:cxnLst/>
            <a:rect l="l" t="t" r="r" b="b"/>
            <a:pathLst>
              <a:path w="5764383" h="5764383">
                <a:moveTo>
                  <a:pt x="0" y="0"/>
                </a:moveTo>
                <a:lnTo>
                  <a:pt x="5764383" y="0"/>
                </a:lnTo>
                <a:lnTo>
                  <a:pt x="5764383" y="5764383"/>
                </a:lnTo>
                <a:lnTo>
                  <a:pt x="0" y="5764383"/>
                </a:lnTo>
                <a:lnTo>
                  <a:pt x="0" y="0"/>
                </a:lnTo>
                <a:close/>
              </a:path>
            </a:pathLst>
          </a:custGeom>
          <a:blipFill>
            <a:blip r:embed="rId4">
              <a:alphaModFix amt="30000"/>
              <a:extLst>
                <a:ext uri="{96DAC541-7B7A-43D3-8B79-37D633B846F1}">
                  <asvg:svgBlip xmlns:asvg="http://schemas.microsoft.com/office/drawing/2016/SVG/main" r:embed="rId5"/>
                </a:ext>
              </a:extLst>
            </a:blip>
            <a:stretch>
              <a:fillRect/>
            </a:stretch>
          </a:blipFill>
        </p:spPr>
      </p:sp>
      <p:sp>
        <p:nvSpPr>
          <p:cNvPr id="22" name="TextBox 22">
            <a:extLst>
              <a:ext uri="{FF2B5EF4-FFF2-40B4-BE49-F238E27FC236}">
                <a16:creationId xmlns:a16="http://schemas.microsoft.com/office/drawing/2014/main" id="{2890A1F9-2A44-9DDA-6B4F-5050EFDAEF55}"/>
              </a:ext>
            </a:extLst>
          </p:cNvPr>
          <p:cNvSpPr txBox="1"/>
          <p:nvPr/>
        </p:nvSpPr>
        <p:spPr>
          <a:xfrm>
            <a:off x="210270" y="8349753"/>
            <a:ext cx="11905529" cy="422167"/>
          </a:xfrm>
          <a:prstGeom prst="rect">
            <a:avLst/>
          </a:prstGeom>
        </p:spPr>
        <p:txBody>
          <a:bodyPr wrap="square" lIns="0" tIns="0" rIns="0" bIns="0" rtlCol="0" anchor="t">
            <a:spAutoFit/>
          </a:bodyPr>
          <a:lstStyle/>
          <a:p>
            <a:pPr algn="l">
              <a:lnSpc>
                <a:spcPts val="3444"/>
              </a:lnSpc>
            </a:pPr>
            <a:endParaRPr lang="en-US" sz="2800" b="1" spc="66" dirty="0">
              <a:solidFill>
                <a:srgbClr val="FFFFFF"/>
              </a:solidFill>
              <a:latin typeface="Fira Sans Bold Bold"/>
              <a:ea typeface="Fira Sans Bold Bold"/>
              <a:cs typeface="Fira Sans Bold Bold"/>
              <a:sym typeface="Fira Sans Bold Bold"/>
            </a:endParaRPr>
          </a:p>
        </p:txBody>
      </p:sp>
      <p:sp>
        <p:nvSpPr>
          <p:cNvPr id="23" name="TextBox 23">
            <a:extLst>
              <a:ext uri="{FF2B5EF4-FFF2-40B4-BE49-F238E27FC236}">
                <a16:creationId xmlns:a16="http://schemas.microsoft.com/office/drawing/2014/main" id="{25716AAE-1BC4-7827-E8C8-64859F548138}"/>
              </a:ext>
            </a:extLst>
          </p:cNvPr>
          <p:cNvSpPr txBox="1"/>
          <p:nvPr/>
        </p:nvSpPr>
        <p:spPr>
          <a:xfrm>
            <a:off x="219906" y="9528657"/>
            <a:ext cx="6578788" cy="436017"/>
          </a:xfrm>
          <a:prstGeom prst="rect">
            <a:avLst/>
          </a:prstGeom>
        </p:spPr>
        <p:txBody>
          <a:bodyPr wrap="square" lIns="0" tIns="0" rIns="0" bIns="0" rtlCol="0" anchor="t">
            <a:spAutoFit/>
          </a:bodyPr>
          <a:lstStyle/>
          <a:p>
            <a:pPr algn="l">
              <a:lnSpc>
                <a:spcPts val="3444"/>
              </a:lnSpc>
            </a:pPr>
            <a:endParaRPr lang="en-US" sz="3200" b="1" spc="66" dirty="0">
              <a:solidFill>
                <a:srgbClr val="FFFFFF"/>
              </a:solidFill>
              <a:latin typeface="Fira Sans Bold Bold"/>
              <a:ea typeface="Fira Sans Bold Bold"/>
              <a:cs typeface="Fira Sans Bold Bold"/>
              <a:sym typeface="Fira Sans Bold Bold"/>
            </a:endParaRPr>
          </a:p>
        </p:txBody>
      </p:sp>
    </p:spTree>
    <p:extLst>
      <p:ext uri="{BB962C8B-B14F-4D97-AF65-F5344CB8AC3E}">
        <p14:creationId xmlns:p14="http://schemas.microsoft.com/office/powerpoint/2010/main" val="13548352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2228</TotalTime>
  <Words>398</Words>
  <Application>Microsoft Office PowerPoint</Application>
  <PresentationFormat>Custom</PresentationFormat>
  <Paragraphs>59</Paragraphs>
  <Slides>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Arial</vt:lpstr>
      <vt:lpstr>Calibri</vt:lpstr>
      <vt:lpstr>Tex Gyre Termes Bold</vt:lpstr>
      <vt:lpstr>Tex Gyre Termes Bold Italics</vt:lpstr>
      <vt:lpstr>Livvic Bold</vt:lpstr>
      <vt:lpstr>Tex Gyre Termes</vt:lpstr>
      <vt:lpstr>Fira Sans Bold Bold</vt:lpstr>
      <vt:lpstr>Fira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5th ISPESH 2025</dc:title>
  <dc:creator>LENOVO</dc:creator>
  <cp:lastModifiedBy>dalva</cp:lastModifiedBy>
  <cp:revision>29</cp:revision>
  <dcterms:created xsi:type="dcterms:W3CDTF">2006-08-16T00:00:00Z</dcterms:created>
  <dcterms:modified xsi:type="dcterms:W3CDTF">2026-07-22T12:43:30Z</dcterms:modified>
  <dc:identifier>DAFJ2F31raw</dc:identifier>
</cp:coreProperties>
</file>