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8" r:id="rId3"/>
    <p:sldId id="260" r:id="rId4"/>
    <p:sldId id="259" r:id="rId5"/>
    <p:sldId id="265" r:id="rId6"/>
    <p:sldId id="261" r:id="rId7"/>
    <p:sldId id="262" r:id="rId8"/>
    <p:sldId id="263" r:id="rId9"/>
    <p:sldId id="264" r:id="rId10"/>
  </p:sldIdLst>
  <p:sldSz cx="18288000" cy="10287000"/>
  <p:notesSz cx="6858000" cy="9144000"/>
  <p:embeddedFontLst>
    <p:embeddedFont>
      <p:font typeface="Calibri" panose="020F0502020204030204" pitchFamily="34" charset="0"/>
      <p:regular r:id="rId12"/>
      <p:bold r:id="rId13"/>
      <p:italic r:id="rId14"/>
      <p:boldItalic r:id="rId15"/>
    </p:embeddedFont>
    <p:embeddedFont>
      <p:font typeface="Fira Sans" panose="020B0503050000020004" pitchFamily="34" charset="0"/>
      <p:regular r:id="rId16"/>
      <p:bold r:id="rId17"/>
      <p:italic r:id="rId18"/>
      <p:boldItalic r:id="rId19"/>
    </p:embeddedFont>
    <p:embeddedFont>
      <p:font typeface="Livvic" panose="020B0604020202020204" charset="0"/>
      <p:bold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2" roundtripDataSignature="AMtx7mjimq11ysSFI7AEjmQnVGIjbShZ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48" d="100"/>
          <a:sy n="48" d="100"/>
        </p:scale>
        <p:origin x="504" y="-10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customschemas.google.com/relationships/presentationmetadata" Target="meta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FITNESS TEST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D0C-4E84-A2C6-053459C0A9B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D0C-4E84-A2C6-053459C0A9B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D0C-4E84-A2C6-053459C0A9B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D0C-4E84-A2C6-053459C0A9BC}"/>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Lulus</c:v>
                </c:pt>
                <c:pt idx="1">
                  <c:v>Tidak Lulus</c:v>
                </c:pt>
              </c:strCache>
            </c:strRef>
          </c:cat>
          <c:val>
            <c:numRef>
              <c:f>Sheet1!$B$2:$B$5</c:f>
              <c:numCache>
                <c:formatCode>General</c:formatCode>
                <c:ptCount val="4"/>
                <c:pt idx="0">
                  <c:v>2</c:v>
                </c:pt>
                <c:pt idx="1">
                  <c:v>4</c:v>
                </c:pt>
              </c:numCache>
            </c:numRef>
          </c:val>
          <c:extLst>
            <c:ext xmlns:c16="http://schemas.microsoft.com/office/drawing/2014/chart" uri="{C3380CC4-5D6E-409C-BE32-E72D297353CC}">
              <c16:uniqueId val="{00000008-3D0C-4E84-A2C6-053459C0A9BC}"/>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743DBB-BF5B-4ED3-9098-4322EC13D1C8}"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ID"/>
        </a:p>
      </dgm:t>
    </dgm:pt>
    <dgm:pt modelId="{7BEB4B3C-66F4-49AA-B5BF-34A04BBA66D4}">
      <dgm:prSet phldrT="[Text]"/>
      <dgm:spPr/>
      <dgm:t>
        <a:bodyPr/>
        <a:lstStyle/>
        <a:p>
          <a:r>
            <a:rPr lang="en-US" dirty="0"/>
            <a:t>1</a:t>
          </a:r>
          <a:endParaRPr lang="en-ID" dirty="0"/>
        </a:p>
      </dgm:t>
    </dgm:pt>
    <dgm:pt modelId="{47E12213-1876-44B8-9129-802852793A46}" type="parTrans" cxnId="{C2D2B231-0045-40EC-91D3-ED4FA55E6B92}">
      <dgm:prSet/>
      <dgm:spPr/>
      <dgm:t>
        <a:bodyPr/>
        <a:lstStyle/>
        <a:p>
          <a:endParaRPr lang="en-ID"/>
        </a:p>
      </dgm:t>
    </dgm:pt>
    <dgm:pt modelId="{2F7BD316-DFF2-4BDB-B914-2E5B1DCFB1E5}" type="sibTrans" cxnId="{C2D2B231-0045-40EC-91D3-ED4FA55E6B92}">
      <dgm:prSet/>
      <dgm:spPr/>
      <dgm:t>
        <a:bodyPr/>
        <a:lstStyle/>
        <a:p>
          <a:endParaRPr lang="en-ID"/>
        </a:p>
      </dgm:t>
    </dgm:pt>
    <dgm:pt modelId="{F0F2FD76-CD8D-4722-8A12-512ADB49A61E}">
      <dgm:prSet phldrT="[Text]"/>
      <dgm:spPr/>
      <dgm:t>
        <a:bodyPr/>
        <a:lstStyle/>
        <a:p>
          <a:r>
            <a:rPr lang="en-US" dirty="0"/>
            <a:t>Majority of Referees Fail Interval Test.</a:t>
          </a:r>
          <a:endParaRPr lang="en-ID" dirty="0"/>
        </a:p>
      </dgm:t>
    </dgm:pt>
    <dgm:pt modelId="{9DB6D0BC-B8D1-47E8-8E29-AE4D1E5573EF}" type="parTrans" cxnId="{9AF37696-1C4D-4E0F-8B96-E12C2B4C478C}">
      <dgm:prSet/>
      <dgm:spPr/>
      <dgm:t>
        <a:bodyPr/>
        <a:lstStyle/>
        <a:p>
          <a:endParaRPr lang="en-ID"/>
        </a:p>
      </dgm:t>
    </dgm:pt>
    <dgm:pt modelId="{8F2D7CC4-0638-4E92-84F9-638BCD6B9AD1}" type="sibTrans" cxnId="{9AF37696-1C4D-4E0F-8B96-E12C2B4C478C}">
      <dgm:prSet/>
      <dgm:spPr/>
      <dgm:t>
        <a:bodyPr/>
        <a:lstStyle/>
        <a:p>
          <a:endParaRPr lang="en-ID"/>
        </a:p>
      </dgm:t>
    </dgm:pt>
    <dgm:pt modelId="{566526DF-CCAC-4AF1-9264-F9EBCED220A6}">
      <dgm:prSet phldrT="[Text]"/>
      <dgm:spPr/>
      <dgm:t>
        <a:bodyPr/>
        <a:lstStyle/>
        <a:p>
          <a:r>
            <a:rPr lang="en-US" dirty="0"/>
            <a:t>Some female football referees in West Java have yet to meet the passing standards for fitness tests, as they are unable to complete the interval test, indicating that aerobic endurance is the primary issue (Sanchez-Garcia et al., 2018; </a:t>
          </a:r>
          <a:r>
            <a:rPr lang="en-US" dirty="0" err="1"/>
            <a:t>Vigh</a:t>
          </a:r>
          <a:r>
            <a:rPr lang="en-US" dirty="0"/>
            <a:t>-Larsen et al., 2024).</a:t>
          </a:r>
          <a:endParaRPr lang="en-ID" dirty="0"/>
        </a:p>
      </dgm:t>
    </dgm:pt>
    <dgm:pt modelId="{09CF229C-AC8E-465D-86FF-D53211267060}" type="parTrans" cxnId="{B3A6B36E-217D-4A53-BEB7-F719D9B42247}">
      <dgm:prSet/>
      <dgm:spPr/>
      <dgm:t>
        <a:bodyPr/>
        <a:lstStyle/>
        <a:p>
          <a:endParaRPr lang="en-ID"/>
        </a:p>
      </dgm:t>
    </dgm:pt>
    <dgm:pt modelId="{9B054854-5518-462C-B2A4-1E91D6078123}" type="sibTrans" cxnId="{B3A6B36E-217D-4A53-BEB7-F719D9B42247}">
      <dgm:prSet/>
      <dgm:spPr/>
      <dgm:t>
        <a:bodyPr/>
        <a:lstStyle/>
        <a:p>
          <a:endParaRPr lang="en-ID"/>
        </a:p>
      </dgm:t>
    </dgm:pt>
    <dgm:pt modelId="{8DDEE4E3-8A7A-4286-91C1-52FCD9086EC6}">
      <dgm:prSet phldrT="[Text]"/>
      <dgm:spPr/>
      <dgm:t>
        <a:bodyPr/>
        <a:lstStyle/>
        <a:p>
          <a:r>
            <a:rPr lang="en-US" dirty="0"/>
            <a:t>2</a:t>
          </a:r>
          <a:endParaRPr lang="en-ID" dirty="0"/>
        </a:p>
      </dgm:t>
    </dgm:pt>
    <dgm:pt modelId="{8620A1E4-404D-433C-AAC7-0C5F260A6AA0}" type="parTrans" cxnId="{038A6D29-6048-4E7A-A9C1-09E5DA087CF3}">
      <dgm:prSet/>
      <dgm:spPr/>
      <dgm:t>
        <a:bodyPr/>
        <a:lstStyle/>
        <a:p>
          <a:endParaRPr lang="en-ID"/>
        </a:p>
      </dgm:t>
    </dgm:pt>
    <dgm:pt modelId="{C657B214-B22F-4878-A711-858CCA97DFEE}" type="sibTrans" cxnId="{038A6D29-6048-4E7A-A9C1-09E5DA087CF3}">
      <dgm:prSet/>
      <dgm:spPr/>
      <dgm:t>
        <a:bodyPr/>
        <a:lstStyle/>
        <a:p>
          <a:endParaRPr lang="en-ID"/>
        </a:p>
      </dgm:t>
    </dgm:pt>
    <dgm:pt modelId="{CF0182AA-FF18-4319-99B3-4C01A5F46A84}">
      <dgm:prSet phldrT="[Text]"/>
      <dgm:spPr/>
      <dgm:t>
        <a:bodyPr/>
        <a:lstStyle/>
        <a:p>
          <a:r>
            <a:rPr lang="en-US" dirty="0"/>
            <a:t>Aerobic and Anaerobic Capacity Are Important</a:t>
          </a:r>
          <a:endParaRPr lang="en-ID" dirty="0"/>
        </a:p>
      </dgm:t>
    </dgm:pt>
    <dgm:pt modelId="{DD8CC6D5-784B-451D-8A5F-4ACE05797320}" type="parTrans" cxnId="{EA5CBE6B-D073-4F25-8DC3-29739C89BB30}">
      <dgm:prSet/>
      <dgm:spPr/>
      <dgm:t>
        <a:bodyPr/>
        <a:lstStyle/>
        <a:p>
          <a:endParaRPr lang="en-ID"/>
        </a:p>
      </dgm:t>
    </dgm:pt>
    <dgm:pt modelId="{EA9C5D83-764D-4747-B957-7D197187D575}" type="sibTrans" cxnId="{EA5CBE6B-D073-4F25-8DC3-29739C89BB30}">
      <dgm:prSet/>
      <dgm:spPr/>
      <dgm:t>
        <a:bodyPr/>
        <a:lstStyle/>
        <a:p>
          <a:endParaRPr lang="en-ID"/>
        </a:p>
      </dgm:t>
    </dgm:pt>
    <dgm:pt modelId="{9C69504A-EB9E-4CB6-B38E-1E047301735D}">
      <dgm:prSet phldrT="[Text]"/>
      <dgm:spPr/>
      <dgm:t>
        <a:bodyPr/>
        <a:lstStyle/>
        <a:p>
          <a:r>
            <a:rPr lang="en-US" dirty="0"/>
            <a:t>Referees who passed achieved better RSA scores; however, success in the FIFA fitness test depends not only on maximal sprinting but also on maintaining a running rhythm through good aerobic capacity.</a:t>
          </a:r>
          <a:endParaRPr lang="en-ID" dirty="0"/>
        </a:p>
      </dgm:t>
    </dgm:pt>
    <dgm:pt modelId="{74E5DA16-B469-411A-A6B1-67CEBFF2C9FB}" type="parTrans" cxnId="{E13878AF-656B-4151-A381-503BB78DC642}">
      <dgm:prSet/>
      <dgm:spPr/>
      <dgm:t>
        <a:bodyPr/>
        <a:lstStyle/>
        <a:p>
          <a:endParaRPr lang="en-ID"/>
        </a:p>
      </dgm:t>
    </dgm:pt>
    <dgm:pt modelId="{BB39DD7A-0A02-4868-8C87-D6E54C7D1C3E}" type="sibTrans" cxnId="{E13878AF-656B-4151-A381-503BB78DC642}">
      <dgm:prSet/>
      <dgm:spPr/>
      <dgm:t>
        <a:bodyPr/>
        <a:lstStyle/>
        <a:p>
          <a:endParaRPr lang="en-ID"/>
        </a:p>
      </dgm:t>
    </dgm:pt>
    <dgm:pt modelId="{56806667-6F92-4456-A941-2273C42E6B50}">
      <dgm:prSet phldrT="[Text]"/>
      <dgm:spPr/>
      <dgm:t>
        <a:bodyPr/>
        <a:lstStyle/>
        <a:p>
          <a:r>
            <a:rPr lang="en-US" dirty="0"/>
            <a:t>3</a:t>
          </a:r>
          <a:endParaRPr lang="en-ID" dirty="0"/>
        </a:p>
      </dgm:t>
    </dgm:pt>
    <dgm:pt modelId="{9401764A-14AB-4B23-B376-FE267D8CC13F}" type="parTrans" cxnId="{A1BF6B3B-5F08-41BD-AC5D-809DDE72CE3F}">
      <dgm:prSet/>
      <dgm:spPr/>
      <dgm:t>
        <a:bodyPr/>
        <a:lstStyle/>
        <a:p>
          <a:endParaRPr lang="en-ID"/>
        </a:p>
      </dgm:t>
    </dgm:pt>
    <dgm:pt modelId="{7D9D2A29-7B4E-464A-8C71-273F4BC61CEA}" type="sibTrans" cxnId="{A1BF6B3B-5F08-41BD-AC5D-809DDE72CE3F}">
      <dgm:prSet/>
      <dgm:spPr/>
      <dgm:t>
        <a:bodyPr/>
        <a:lstStyle/>
        <a:p>
          <a:endParaRPr lang="en-ID"/>
        </a:p>
      </dgm:t>
    </dgm:pt>
    <dgm:pt modelId="{B10368AD-E6DA-4BC8-9BAB-FF8AABC91195}">
      <dgm:prSet phldrT="[Text]"/>
      <dgm:spPr/>
      <dgm:t>
        <a:bodyPr/>
        <a:lstStyle/>
        <a:p>
          <a:r>
            <a:rPr lang="en-US" dirty="0"/>
            <a:t>Speed Endurance is Important</a:t>
          </a:r>
          <a:endParaRPr lang="en-ID" dirty="0"/>
        </a:p>
      </dgm:t>
    </dgm:pt>
    <dgm:pt modelId="{A070BE30-E191-4FA4-AE21-3318CDA75DBD}" type="parTrans" cxnId="{2F912F01-AA7E-4E8D-8AA9-B5E04BA7A9A0}">
      <dgm:prSet/>
      <dgm:spPr/>
      <dgm:t>
        <a:bodyPr/>
        <a:lstStyle/>
        <a:p>
          <a:endParaRPr lang="en-ID"/>
        </a:p>
      </dgm:t>
    </dgm:pt>
    <dgm:pt modelId="{19070668-C002-447D-B532-383D3A8C7A36}" type="sibTrans" cxnId="{2F912F01-AA7E-4E8D-8AA9-B5E04BA7A9A0}">
      <dgm:prSet/>
      <dgm:spPr/>
      <dgm:t>
        <a:bodyPr/>
        <a:lstStyle/>
        <a:p>
          <a:endParaRPr lang="en-ID"/>
        </a:p>
      </dgm:t>
    </dgm:pt>
    <dgm:pt modelId="{34EF8DE5-1CC9-4D42-AA64-7E476308627D}">
      <dgm:prSet phldrT="[Text]"/>
      <dgm:spPr/>
      <dgm:t>
        <a:bodyPr/>
        <a:lstStyle/>
        <a:p>
          <a:r>
            <a:rPr lang="en-US" dirty="0"/>
            <a:t>The interplay between aerobic and anaerobic systems develops speed endurance—the ability to repeatedly maintain high speed. This is crucial because fitness tests and competitions are characterized by such demands.</a:t>
          </a:r>
          <a:endParaRPr lang="en-ID" dirty="0"/>
        </a:p>
      </dgm:t>
    </dgm:pt>
    <dgm:pt modelId="{96FDAD6D-8DD1-4D93-BD77-1ABC6B340336}" type="parTrans" cxnId="{3D76E9A4-BAAA-4A2F-86DB-8FD712FFA74E}">
      <dgm:prSet/>
      <dgm:spPr/>
      <dgm:t>
        <a:bodyPr/>
        <a:lstStyle/>
        <a:p>
          <a:endParaRPr lang="en-ID"/>
        </a:p>
      </dgm:t>
    </dgm:pt>
    <dgm:pt modelId="{49795B5A-BA5E-4149-8447-A7DFBAF4FB52}" type="sibTrans" cxnId="{3D76E9A4-BAAA-4A2F-86DB-8FD712FFA74E}">
      <dgm:prSet/>
      <dgm:spPr/>
      <dgm:t>
        <a:bodyPr/>
        <a:lstStyle/>
        <a:p>
          <a:endParaRPr lang="en-ID"/>
        </a:p>
      </dgm:t>
    </dgm:pt>
    <dgm:pt modelId="{8660B336-09C8-429B-8770-2BDEA744B274}">
      <dgm:prSet phldrT="[Text]"/>
      <dgm:spPr/>
      <dgm:t>
        <a:bodyPr/>
        <a:lstStyle/>
        <a:p>
          <a:r>
            <a:rPr lang="en-US" dirty="0"/>
            <a:t>4</a:t>
          </a:r>
          <a:endParaRPr lang="en-ID" dirty="0"/>
        </a:p>
      </dgm:t>
    </dgm:pt>
    <dgm:pt modelId="{FEE321D4-3314-4893-9520-C31AD7189020}" type="parTrans" cxnId="{C95B4894-95AE-4406-AE90-64EA7C29D705}">
      <dgm:prSet/>
      <dgm:spPr/>
      <dgm:t>
        <a:bodyPr/>
        <a:lstStyle/>
        <a:p>
          <a:endParaRPr lang="en-ID"/>
        </a:p>
      </dgm:t>
    </dgm:pt>
    <dgm:pt modelId="{64AA73CA-6EE0-493E-BF1B-5CA0E0F31C54}" type="sibTrans" cxnId="{C95B4894-95AE-4406-AE90-64EA7C29D705}">
      <dgm:prSet/>
      <dgm:spPr/>
      <dgm:t>
        <a:bodyPr/>
        <a:lstStyle/>
        <a:p>
          <a:endParaRPr lang="en-ID"/>
        </a:p>
      </dgm:t>
    </dgm:pt>
    <dgm:pt modelId="{E8195273-AC31-4648-AB18-5E95774CF9C8}">
      <dgm:prSet phldrT="[Text]"/>
      <dgm:spPr/>
      <dgm:t>
        <a:bodyPr/>
        <a:lstStyle/>
        <a:p>
          <a:r>
            <a:rPr lang="en-US" dirty="0"/>
            <a:t>Implications</a:t>
          </a:r>
          <a:endParaRPr lang="en-ID" dirty="0"/>
        </a:p>
      </dgm:t>
    </dgm:pt>
    <dgm:pt modelId="{80CF6944-7267-48A4-93FE-440301DE050C}" type="parTrans" cxnId="{9D9648E3-F032-4187-BE60-DCD881CDF0BB}">
      <dgm:prSet/>
      <dgm:spPr/>
      <dgm:t>
        <a:bodyPr/>
        <a:lstStyle/>
        <a:p>
          <a:endParaRPr lang="en-ID"/>
        </a:p>
      </dgm:t>
    </dgm:pt>
    <dgm:pt modelId="{0398D9BA-4129-47A9-9327-247BCCA9B7F7}" type="sibTrans" cxnId="{9D9648E3-F032-4187-BE60-DCD881CDF0BB}">
      <dgm:prSet/>
      <dgm:spPr/>
      <dgm:t>
        <a:bodyPr/>
        <a:lstStyle/>
        <a:p>
          <a:endParaRPr lang="en-ID"/>
        </a:p>
      </dgm:t>
    </dgm:pt>
    <dgm:pt modelId="{B02AE946-3F79-41EF-9BC1-46316FA4C51C}">
      <dgm:prSet phldrT="[Text]"/>
      <dgm:spPr/>
      <dgm:t>
        <a:bodyPr/>
        <a:lstStyle/>
        <a:p>
          <a:r>
            <a:rPr lang="en-US" dirty="0"/>
            <a:t>The referee training program focuses on improving aerobic endurance, anaerobic capacity, and speed endurance through methods such as HIIT, Fartlek, or tempo runs.</a:t>
          </a:r>
          <a:endParaRPr lang="en-ID" dirty="0"/>
        </a:p>
      </dgm:t>
    </dgm:pt>
    <dgm:pt modelId="{4353BF26-CF18-4DFB-B048-8EF5E9AB843A}" type="parTrans" cxnId="{EFAD9E6E-802A-4134-B4A1-6D9A80F44653}">
      <dgm:prSet/>
      <dgm:spPr/>
      <dgm:t>
        <a:bodyPr/>
        <a:lstStyle/>
        <a:p>
          <a:endParaRPr lang="en-ID"/>
        </a:p>
      </dgm:t>
    </dgm:pt>
    <dgm:pt modelId="{8C26F0FB-03DA-42E4-AD5C-BA61E6B003DA}" type="sibTrans" cxnId="{EFAD9E6E-802A-4134-B4A1-6D9A80F44653}">
      <dgm:prSet/>
      <dgm:spPr/>
      <dgm:t>
        <a:bodyPr/>
        <a:lstStyle/>
        <a:p>
          <a:endParaRPr lang="en-ID"/>
        </a:p>
      </dgm:t>
    </dgm:pt>
    <dgm:pt modelId="{67ADDCB9-304F-4779-93ED-C9B07732F9FD}" type="pres">
      <dgm:prSet presAssocID="{0D743DBB-BF5B-4ED3-9098-4322EC13D1C8}" presName="Name0" presStyleCnt="0">
        <dgm:presLayoutVars>
          <dgm:chMax/>
          <dgm:chPref val="3"/>
          <dgm:dir/>
          <dgm:animOne val="branch"/>
          <dgm:animLvl val="lvl"/>
        </dgm:presLayoutVars>
      </dgm:prSet>
      <dgm:spPr/>
    </dgm:pt>
    <dgm:pt modelId="{BDEBE31B-F5EE-4156-AD26-9DE3C3673608}" type="pres">
      <dgm:prSet presAssocID="{7BEB4B3C-66F4-49AA-B5BF-34A04BBA66D4}" presName="composite" presStyleCnt="0"/>
      <dgm:spPr/>
    </dgm:pt>
    <dgm:pt modelId="{4F1FED4E-8A85-486A-B2E4-C60755F86979}" type="pres">
      <dgm:prSet presAssocID="{7BEB4B3C-66F4-49AA-B5BF-34A04BBA66D4}" presName="FirstChild" presStyleLbl="revTx" presStyleIdx="0" presStyleCnt="8">
        <dgm:presLayoutVars>
          <dgm:chMax val="0"/>
          <dgm:chPref val="0"/>
          <dgm:bulletEnabled val="1"/>
        </dgm:presLayoutVars>
      </dgm:prSet>
      <dgm:spPr/>
    </dgm:pt>
    <dgm:pt modelId="{0B1B5442-482B-424D-B1E3-C825CD782B3F}" type="pres">
      <dgm:prSet presAssocID="{7BEB4B3C-66F4-49AA-B5BF-34A04BBA66D4}" presName="Parent" presStyleLbl="alignNode1" presStyleIdx="0" presStyleCnt="4">
        <dgm:presLayoutVars>
          <dgm:chMax val="3"/>
          <dgm:chPref val="3"/>
          <dgm:bulletEnabled val="1"/>
        </dgm:presLayoutVars>
      </dgm:prSet>
      <dgm:spPr/>
    </dgm:pt>
    <dgm:pt modelId="{8823D1E1-94A3-44D5-8628-FC3DF0E55728}" type="pres">
      <dgm:prSet presAssocID="{7BEB4B3C-66F4-49AA-B5BF-34A04BBA66D4}" presName="Accent" presStyleLbl="parChTrans1D1" presStyleIdx="0" presStyleCnt="4"/>
      <dgm:spPr/>
    </dgm:pt>
    <dgm:pt modelId="{9DF7C90C-1C49-4753-8484-678A4762C50A}" type="pres">
      <dgm:prSet presAssocID="{7BEB4B3C-66F4-49AA-B5BF-34A04BBA66D4}" presName="Child" presStyleLbl="revTx" presStyleIdx="1" presStyleCnt="8">
        <dgm:presLayoutVars>
          <dgm:chMax val="0"/>
          <dgm:chPref val="0"/>
          <dgm:bulletEnabled val="1"/>
        </dgm:presLayoutVars>
      </dgm:prSet>
      <dgm:spPr/>
    </dgm:pt>
    <dgm:pt modelId="{F1B90270-7D23-4FD4-A7B0-38DE036C8DB1}" type="pres">
      <dgm:prSet presAssocID="{2F7BD316-DFF2-4BDB-B914-2E5B1DCFB1E5}" presName="sibTrans" presStyleCnt="0"/>
      <dgm:spPr/>
    </dgm:pt>
    <dgm:pt modelId="{E19B9F7B-6B78-49C9-8809-3A80152C2A0E}" type="pres">
      <dgm:prSet presAssocID="{8DDEE4E3-8A7A-4286-91C1-52FCD9086EC6}" presName="composite" presStyleCnt="0"/>
      <dgm:spPr/>
    </dgm:pt>
    <dgm:pt modelId="{65273072-F5B6-4BE6-A66E-A524109732A5}" type="pres">
      <dgm:prSet presAssocID="{8DDEE4E3-8A7A-4286-91C1-52FCD9086EC6}" presName="FirstChild" presStyleLbl="revTx" presStyleIdx="2" presStyleCnt="8">
        <dgm:presLayoutVars>
          <dgm:chMax val="0"/>
          <dgm:chPref val="0"/>
          <dgm:bulletEnabled val="1"/>
        </dgm:presLayoutVars>
      </dgm:prSet>
      <dgm:spPr/>
    </dgm:pt>
    <dgm:pt modelId="{444F75FA-9464-4D81-809F-8D0355E13E9C}" type="pres">
      <dgm:prSet presAssocID="{8DDEE4E3-8A7A-4286-91C1-52FCD9086EC6}" presName="Parent" presStyleLbl="alignNode1" presStyleIdx="1" presStyleCnt="4">
        <dgm:presLayoutVars>
          <dgm:chMax val="3"/>
          <dgm:chPref val="3"/>
          <dgm:bulletEnabled val="1"/>
        </dgm:presLayoutVars>
      </dgm:prSet>
      <dgm:spPr/>
    </dgm:pt>
    <dgm:pt modelId="{2FAECA78-A9C0-4FE0-B050-E45FA35361EA}" type="pres">
      <dgm:prSet presAssocID="{8DDEE4E3-8A7A-4286-91C1-52FCD9086EC6}" presName="Accent" presStyleLbl="parChTrans1D1" presStyleIdx="1" presStyleCnt="4"/>
      <dgm:spPr/>
    </dgm:pt>
    <dgm:pt modelId="{43891FDE-13F3-4838-B640-726C44590FD0}" type="pres">
      <dgm:prSet presAssocID="{8DDEE4E3-8A7A-4286-91C1-52FCD9086EC6}" presName="Child" presStyleLbl="revTx" presStyleIdx="3" presStyleCnt="8">
        <dgm:presLayoutVars>
          <dgm:chMax val="0"/>
          <dgm:chPref val="0"/>
          <dgm:bulletEnabled val="1"/>
        </dgm:presLayoutVars>
      </dgm:prSet>
      <dgm:spPr/>
    </dgm:pt>
    <dgm:pt modelId="{C1029666-75BB-4D18-9CA4-8037A8D213D2}" type="pres">
      <dgm:prSet presAssocID="{C657B214-B22F-4878-A711-858CCA97DFEE}" presName="sibTrans" presStyleCnt="0"/>
      <dgm:spPr/>
    </dgm:pt>
    <dgm:pt modelId="{D31F931B-46D1-4CA9-9D0C-D0AD549C19BC}" type="pres">
      <dgm:prSet presAssocID="{56806667-6F92-4456-A941-2273C42E6B50}" presName="composite" presStyleCnt="0"/>
      <dgm:spPr/>
    </dgm:pt>
    <dgm:pt modelId="{1E3E4394-98D4-41CB-8FCB-DCED04482666}" type="pres">
      <dgm:prSet presAssocID="{56806667-6F92-4456-A941-2273C42E6B50}" presName="FirstChild" presStyleLbl="revTx" presStyleIdx="4" presStyleCnt="8">
        <dgm:presLayoutVars>
          <dgm:chMax val="0"/>
          <dgm:chPref val="0"/>
          <dgm:bulletEnabled val="1"/>
        </dgm:presLayoutVars>
      </dgm:prSet>
      <dgm:spPr/>
    </dgm:pt>
    <dgm:pt modelId="{6BBF87CB-7529-430E-ABD3-39928B9AB61F}" type="pres">
      <dgm:prSet presAssocID="{56806667-6F92-4456-A941-2273C42E6B50}" presName="Parent" presStyleLbl="alignNode1" presStyleIdx="2" presStyleCnt="4">
        <dgm:presLayoutVars>
          <dgm:chMax val="3"/>
          <dgm:chPref val="3"/>
          <dgm:bulletEnabled val="1"/>
        </dgm:presLayoutVars>
      </dgm:prSet>
      <dgm:spPr/>
    </dgm:pt>
    <dgm:pt modelId="{4F060A8D-3C47-40D3-8632-043049A5F3DB}" type="pres">
      <dgm:prSet presAssocID="{56806667-6F92-4456-A941-2273C42E6B50}" presName="Accent" presStyleLbl="parChTrans1D1" presStyleIdx="2" presStyleCnt="4"/>
      <dgm:spPr/>
    </dgm:pt>
    <dgm:pt modelId="{B3394B26-7192-4EE4-92EF-C73573FEAB1C}" type="pres">
      <dgm:prSet presAssocID="{56806667-6F92-4456-A941-2273C42E6B50}" presName="Child" presStyleLbl="revTx" presStyleIdx="5" presStyleCnt="8">
        <dgm:presLayoutVars>
          <dgm:chMax val="0"/>
          <dgm:chPref val="0"/>
          <dgm:bulletEnabled val="1"/>
        </dgm:presLayoutVars>
      </dgm:prSet>
      <dgm:spPr/>
    </dgm:pt>
    <dgm:pt modelId="{26755828-8275-482D-9F85-F5FA4F90F4B3}" type="pres">
      <dgm:prSet presAssocID="{7D9D2A29-7B4E-464A-8C71-273F4BC61CEA}" presName="sibTrans" presStyleCnt="0"/>
      <dgm:spPr/>
    </dgm:pt>
    <dgm:pt modelId="{FFD3562B-ABD8-4855-8CC6-7B6B8554B4E3}" type="pres">
      <dgm:prSet presAssocID="{8660B336-09C8-429B-8770-2BDEA744B274}" presName="composite" presStyleCnt="0"/>
      <dgm:spPr/>
    </dgm:pt>
    <dgm:pt modelId="{59FB6105-7BF1-4E00-AAD3-92B4725C3F99}" type="pres">
      <dgm:prSet presAssocID="{8660B336-09C8-429B-8770-2BDEA744B274}" presName="FirstChild" presStyleLbl="revTx" presStyleIdx="6" presStyleCnt="8">
        <dgm:presLayoutVars>
          <dgm:chMax val="0"/>
          <dgm:chPref val="0"/>
          <dgm:bulletEnabled val="1"/>
        </dgm:presLayoutVars>
      </dgm:prSet>
      <dgm:spPr/>
    </dgm:pt>
    <dgm:pt modelId="{9EB08FA8-318B-42DD-9886-EB0360164B6B}" type="pres">
      <dgm:prSet presAssocID="{8660B336-09C8-429B-8770-2BDEA744B274}" presName="Parent" presStyleLbl="alignNode1" presStyleIdx="3" presStyleCnt="4">
        <dgm:presLayoutVars>
          <dgm:chMax val="3"/>
          <dgm:chPref val="3"/>
          <dgm:bulletEnabled val="1"/>
        </dgm:presLayoutVars>
      </dgm:prSet>
      <dgm:spPr/>
    </dgm:pt>
    <dgm:pt modelId="{8B060A9B-5D4E-4306-8552-CD2D0BF7A429}" type="pres">
      <dgm:prSet presAssocID="{8660B336-09C8-429B-8770-2BDEA744B274}" presName="Accent" presStyleLbl="parChTrans1D1" presStyleIdx="3" presStyleCnt="4"/>
      <dgm:spPr/>
    </dgm:pt>
    <dgm:pt modelId="{3E25A3B3-08D0-4DEC-B7E8-A1467AFF4A92}" type="pres">
      <dgm:prSet presAssocID="{8660B336-09C8-429B-8770-2BDEA744B274}" presName="Child" presStyleLbl="revTx" presStyleIdx="7" presStyleCnt="8">
        <dgm:presLayoutVars>
          <dgm:chMax val="0"/>
          <dgm:chPref val="0"/>
          <dgm:bulletEnabled val="1"/>
        </dgm:presLayoutVars>
      </dgm:prSet>
      <dgm:spPr/>
    </dgm:pt>
  </dgm:ptLst>
  <dgm:cxnLst>
    <dgm:cxn modelId="{698B1F01-D50A-433E-BBF2-461340AC85D1}" type="presOf" srcId="{7BEB4B3C-66F4-49AA-B5BF-34A04BBA66D4}" destId="{0B1B5442-482B-424D-B1E3-C825CD782B3F}" srcOrd="0" destOrd="0" presId="urn:microsoft.com/office/officeart/2011/layout/TabList"/>
    <dgm:cxn modelId="{2F912F01-AA7E-4E8D-8AA9-B5E04BA7A9A0}" srcId="{56806667-6F92-4456-A941-2273C42E6B50}" destId="{B10368AD-E6DA-4BC8-9BAB-FF8AABC91195}" srcOrd="0" destOrd="0" parTransId="{A070BE30-E191-4FA4-AE21-3318CDA75DBD}" sibTransId="{19070668-C002-447D-B532-383D3A8C7A36}"/>
    <dgm:cxn modelId="{5DBF5507-DDD6-4726-B0AA-35A37BAC4BE4}" type="presOf" srcId="{F0F2FD76-CD8D-4722-8A12-512ADB49A61E}" destId="{4F1FED4E-8A85-486A-B2E4-C60755F86979}" srcOrd="0" destOrd="0" presId="urn:microsoft.com/office/officeart/2011/layout/TabList"/>
    <dgm:cxn modelId="{4930110E-3989-4CA6-BE55-B9C810208197}" type="presOf" srcId="{56806667-6F92-4456-A941-2273C42E6B50}" destId="{6BBF87CB-7529-430E-ABD3-39928B9AB61F}" srcOrd="0" destOrd="0" presId="urn:microsoft.com/office/officeart/2011/layout/TabList"/>
    <dgm:cxn modelId="{EDCC7C22-B063-4E92-B498-1BD0A4D52D3D}" type="presOf" srcId="{E8195273-AC31-4648-AB18-5E95774CF9C8}" destId="{59FB6105-7BF1-4E00-AAD3-92B4725C3F99}" srcOrd="0" destOrd="0" presId="urn:microsoft.com/office/officeart/2011/layout/TabList"/>
    <dgm:cxn modelId="{038A6D29-6048-4E7A-A9C1-09E5DA087CF3}" srcId="{0D743DBB-BF5B-4ED3-9098-4322EC13D1C8}" destId="{8DDEE4E3-8A7A-4286-91C1-52FCD9086EC6}" srcOrd="1" destOrd="0" parTransId="{8620A1E4-404D-433C-AAC7-0C5F260A6AA0}" sibTransId="{C657B214-B22F-4878-A711-858CCA97DFEE}"/>
    <dgm:cxn modelId="{C2D2B231-0045-40EC-91D3-ED4FA55E6B92}" srcId="{0D743DBB-BF5B-4ED3-9098-4322EC13D1C8}" destId="{7BEB4B3C-66F4-49AA-B5BF-34A04BBA66D4}" srcOrd="0" destOrd="0" parTransId="{47E12213-1876-44B8-9129-802852793A46}" sibTransId="{2F7BD316-DFF2-4BDB-B914-2E5B1DCFB1E5}"/>
    <dgm:cxn modelId="{A1BF6B3B-5F08-41BD-AC5D-809DDE72CE3F}" srcId="{0D743DBB-BF5B-4ED3-9098-4322EC13D1C8}" destId="{56806667-6F92-4456-A941-2273C42E6B50}" srcOrd="2" destOrd="0" parTransId="{9401764A-14AB-4B23-B376-FE267D8CC13F}" sibTransId="{7D9D2A29-7B4E-464A-8C71-273F4BC61CEA}"/>
    <dgm:cxn modelId="{8304DA46-0787-4190-B067-820E6FE68334}" type="presOf" srcId="{8660B336-09C8-429B-8770-2BDEA744B274}" destId="{9EB08FA8-318B-42DD-9886-EB0360164B6B}" srcOrd="0" destOrd="0" presId="urn:microsoft.com/office/officeart/2011/layout/TabList"/>
    <dgm:cxn modelId="{EA5CBE6B-D073-4F25-8DC3-29739C89BB30}" srcId="{8DDEE4E3-8A7A-4286-91C1-52FCD9086EC6}" destId="{CF0182AA-FF18-4319-99B3-4C01A5F46A84}" srcOrd="0" destOrd="0" parTransId="{DD8CC6D5-784B-451D-8A5F-4ACE05797320}" sibTransId="{EA9C5D83-764D-4747-B957-7D197187D575}"/>
    <dgm:cxn modelId="{EFAD9E6E-802A-4134-B4A1-6D9A80F44653}" srcId="{8660B336-09C8-429B-8770-2BDEA744B274}" destId="{B02AE946-3F79-41EF-9BC1-46316FA4C51C}" srcOrd="1" destOrd="0" parTransId="{4353BF26-CF18-4DFB-B048-8EF5E9AB843A}" sibTransId="{8C26F0FB-03DA-42E4-AD5C-BA61E6B003DA}"/>
    <dgm:cxn modelId="{B3A6B36E-217D-4A53-BEB7-F719D9B42247}" srcId="{7BEB4B3C-66F4-49AA-B5BF-34A04BBA66D4}" destId="{566526DF-CCAC-4AF1-9264-F9EBCED220A6}" srcOrd="1" destOrd="0" parTransId="{09CF229C-AC8E-465D-86FF-D53211267060}" sibTransId="{9B054854-5518-462C-B2A4-1E91D6078123}"/>
    <dgm:cxn modelId="{B8D5C755-0AE3-4FAD-A9AF-9BBD78F5950C}" type="presOf" srcId="{B02AE946-3F79-41EF-9BC1-46316FA4C51C}" destId="{3E25A3B3-08D0-4DEC-B7E8-A1467AFF4A92}" srcOrd="0" destOrd="0" presId="urn:microsoft.com/office/officeart/2011/layout/TabList"/>
    <dgm:cxn modelId="{8AE9DF55-B4FD-4A8A-9043-5D2DD2D3563B}" type="presOf" srcId="{B10368AD-E6DA-4BC8-9BAB-FF8AABC91195}" destId="{1E3E4394-98D4-41CB-8FCB-DCED04482666}" srcOrd="0" destOrd="0" presId="urn:microsoft.com/office/officeart/2011/layout/TabList"/>
    <dgm:cxn modelId="{CD7FFA75-0657-4666-BD27-8118A9C6C19A}" type="presOf" srcId="{34EF8DE5-1CC9-4D42-AA64-7E476308627D}" destId="{B3394B26-7192-4EE4-92EF-C73573FEAB1C}" srcOrd="0" destOrd="0" presId="urn:microsoft.com/office/officeart/2011/layout/TabList"/>
    <dgm:cxn modelId="{8D8C6783-9F6E-4A1C-8963-DCE7F9D8E25D}" type="presOf" srcId="{566526DF-CCAC-4AF1-9264-F9EBCED220A6}" destId="{9DF7C90C-1C49-4753-8484-678A4762C50A}" srcOrd="0" destOrd="0" presId="urn:microsoft.com/office/officeart/2011/layout/TabList"/>
    <dgm:cxn modelId="{6E308A89-FA05-4ABE-BB0E-4F88BAA8E13F}" type="presOf" srcId="{CF0182AA-FF18-4319-99B3-4C01A5F46A84}" destId="{65273072-F5B6-4BE6-A66E-A524109732A5}" srcOrd="0" destOrd="0" presId="urn:microsoft.com/office/officeart/2011/layout/TabList"/>
    <dgm:cxn modelId="{C95B4894-95AE-4406-AE90-64EA7C29D705}" srcId="{0D743DBB-BF5B-4ED3-9098-4322EC13D1C8}" destId="{8660B336-09C8-429B-8770-2BDEA744B274}" srcOrd="3" destOrd="0" parTransId="{FEE321D4-3314-4893-9520-C31AD7189020}" sibTransId="{64AA73CA-6EE0-493E-BF1B-5CA0E0F31C54}"/>
    <dgm:cxn modelId="{9AF37696-1C4D-4E0F-8B96-E12C2B4C478C}" srcId="{7BEB4B3C-66F4-49AA-B5BF-34A04BBA66D4}" destId="{F0F2FD76-CD8D-4722-8A12-512ADB49A61E}" srcOrd="0" destOrd="0" parTransId="{9DB6D0BC-B8D1-47E8-8E29-AE4D1E5573EF}" sibTransId="{8F2D7CC4-0638-4E92-84F9-638BCD6B9AD1}"/>
    <dgm:cxn modelId="{3D76E9A4-BAAA-4A2F-86DB-8FD712FFA74E}" srcId="{56806667-6F92-4456-A941-2273C42E6B50}" destId="{34EF8DE5-1CC9-4D42-AA64-7E476308627D}" srcOrd="1" destOrd="0" parTransId="{96FDAD6D-8DD1-4D93-BD77-1ABC6B340336}" sibTransId="{49795B5A-BA5E-4149-8447-A7DFBAF4FB52}"/>
    <dgm:cxn modelId="{E13878AF-656B-4151-A381-503BB78DC642}" srcId="{8DDEE4E3-8A7A-4286-91C1-52FCD9086EC6}" destId="{9C69504A-EB9E-4CB6-B38E-1E047301735D}" srcOrd="1" destOrd="0" parTransId="{74E5DA16-B469-411A-A6B1-67CEBFF2C9FB}" sibTransId="{BB39DD7A-0A02-4868-8C87-D6E54C7D1C3E}"/>
    <dgm:cxn modelId="{9C8596D2-417E-462A-8656-910A33D1AACC}" type="presOf" srcId="{0D743DBB-BF5B-4ED3-9098-4322EC13D1C8}" destId="{67ADDCB9-304F-4779-93ED-C9B07732F9FD}" srcOrd="0" destOrd="0" presId="urn:microsoft.com/office/officeart/2011/layout/TabList"/>
    <dgm:cxn modelId="{9D9648E3-F032-4187-BE60-DCD881CDF0BB}" srcId="{8660B336-09C8-429B-8770-2BDEA744B274}" destId="{E8195273-AC31-4648-AB18-5E95774CF9C8}" srcOrd="0" destOrd="0" parTransId="{80CF6944-7267-48A4-93FE-440301DE050C}" sibTransId="{0398D9BA-4129-47A9-9327-247BCCA9B7F7}"/>
    <dgm:cxn modelId="{73784BE6-CA5D-4C57-9472-15AF272235BD}" type="presOf" srcId="{9C69504A-EB9E-4CB6-B38E-1E047301735D}" destId="{43891FDE-13F3-4838-B640-726C44590FD0}" srcOrd="0" destOrd="0" presId="urn:microsoft.com/office/officeart/2011/layout/TabList"/>
    <dgm:cxn modelId="{C5AAF4F0-E05C-4B03-9CE0-61CD56127861}" type="presOf" srcId="{8DDEE4E3-8A7A-4286-91C1-52FCD9086EC6}" destId="{444F75FA-9464-4D81-809F-8D0355E13E9C}" srcOrd="0" destOrd="0" presId="urn:microsoft.com/office/officeart/2011/layout/TabList"/>
    <dgm:cxn modelId="{7002006E-0575-4177-AE62-53255E93E442}" type="presParOf" srcId="{67ADDCB9-304F-4779-93ED-C9B07732F9FD}" destId="{BDEBE31B-F5EE-4156-AD26-9DE3C3673608}" srcOrd="0" destOrd="0" presId="urn:microsoft.com/office/officeart/2011/layout/TabList"/>
    <dgm:cxn modelId="{0DC173A9-E2E9-4BDA-A07E-3527D5119297}" type="presParOf" srcId="{BDEBE31B-F5EE-4156-AD26-9DE3C3673608}" destId="{4F1FED4E-8A85-486A-B2E4-C60755F86979}" srcOrd="0" destOrd="0" presId="urn:microsoft.com/office/officeart/2011/layout/TabList"/>
    <dgm:cxn modelId="{6650AC49-5F69-4DBC-910A-59E7132B0689}" type="presParOf" srcId="{BDEBE31B-F5EE-4156-AD26-9DE3C3673608}" destId="{0B1B5442-482B-424D-B1E3-C825CD782B3F}" srcOrd="1" destOrd="0" presId="urn:microsoft.com/office/officeart/2011/layout/TabList"/>
    <dgm:cxn modelId="{C808E82E-BFE4-411D-AEBD-C2F08E1935CF}" type="presParOf" srcId="{BDEBE31B-F5EE-4156-AD26-9DE3C3673608}" destId="{8823D1E1-94A3-44D5-8628-FC3DF0E55728}" srcOrd="2" destOrd="0" presId="urn:microsoft.com/office/officeart/2011/layout/TabList"/>
    <dgm:cxn modelId="{CF4FDFB1-0521-4278-8ADE-4B59923C1200}" type="presParOf" srcId="{67ADDCB9-304F-4779-93ED-C9B07732F9FD}" destId="{9DF7C90C-1C49-4753-8484-678A4762C50A}" srcOrd="1" destOrd="0" presId="urn:microsoft.com/office/officeart/2011/layout/TabList"/>
    <dgm:cxn modelId="{98383526-7BB5-4C35-9BEB-0560DFD164A3}" type="presParOf" srcId="{67ADDCB9-304F-4779-93ED-C9B07732F9FD}" destId="{F1B90270-7D23-4FD4-A7B0-38DE036C8DB1}" srcOrd="2" destOrd="0" presId="urn:microsoft.com/office/officeart/2011/layout/TabList"/>
    <dgm:cxn modelId="{24738D08-09B5-4DDA-8594-5B10D484EAA8}" type="presParOf" srcId="{67ADDCB9-304F-4779-93ED-C9B07732F9FD}" destId="{E19B9F7B-6B78-49C9-8809-3A80152C2A0E}" srcOrd="3" destOrd="0" presId="urn:microsoft.com/office/officeart/2011/layout/TabList"/>
    <dgm:cxn modelId="{130E0D6D-BCAE-4939-9818-0C2B28CAFF06}" type="presParOf" srcId="{E19B9F7B-6B78-49C9-8809-3A80152C2A0E}" destId="{65273072-F5B6-4BE6-A66E-A524109732A5}" srcOrd="0" destOrd="0" presId="urn:microsoft.com/office/officeart/2011/layout/TabList"/>
    <dgm:cxn modelId="{928C9289-A0EC-4BD6-9197-D362EBB20973}" type="presParOf" srcId="{E19B9F7B-6B78-49C9-8809-3A80152C2A0E}" destId="{444F75FA-9464-4D81-809F-8D0355E13E9C}" srcOrd="1" destOrd="0" presId="urn:microsoft.com/office/officeart/2011/layout/TabList"/>
    <dgm:cxn modelId="{DAE2EFB4-89B2-4F4C-BAC2-683EE944A279}" type="presParOf" srcId="{E19B9F7B-6B78-49C9-8809-3A80152C2A0E}" destId="{2FAECA78-A9C0-4FE0-B050-E45FA35361EA}" srcOrd="2" destOrd="0" presId="urn:microsoft.com/office/officeart/2011/layout/TabList"/>
    <dgm:cxn modelId="{8D120187-6892-426D-B787-15205CDD061F}" type="presParOf" srcId="{67ADDCB9-304F-4779-93ED-C9B07732F9FD}" destId="{43891FDE-13F3-4838-B640-726C44590FD0}" srcOrd="4" destOrd="0" presId="urn:microsoft.com/office/officeart/2011/layout/TabList"/>
    <dgm:cxn modelId="{81F009B2-7CFF-4DFA-B019-AF9E22829916}" type="presParOf" srcId="{67ADDCB9-304F-4779-93ED-C9B07732F9FD}" destId="{C1029666-75BB-4D18-9CA4-8037A8D213D2}" srcOrd="5" destOrd="0" presId="urn:microsoft.com/office/officeart/2011/layout/TabList"/>
    <dgm:cxn modelId="{F3594C63-FF14-46C9-9049-606857AFC1DE}" type="presParOf" srcId="{67ADDCB9-304F-4779-93ED-C9B07732F9FD}" destId="{D31F931B-46D1-4CA9-9D0C-D0AD549C19BC}" srcOrd="6" destOrd="0" presId="urn:microsoft.com/office/officeart/2011/layout/TabList"/>
    <dgm:cxn modelId="{AE9CF4E3-CA10-49AD-B7E1-9DFAF67BADC7}" type="presParOf" srcId="{D31F931B-46D1-4CA9-9D0C-D0AD549C19BC}" destId="{1E3E4394-98D4-41CB-8FCB-DCED04482666}" srcOrd="0" destOrd="0" presId="urn:microsoft.com/office/officeart/2011/layout/TabList"/>
    <dgm:cxn modelId="{05CED0A2-2D97-465B-86D9-FAB958D586A4}" type="presParOf" srcId="{D31F931B-46D1-4CA9-9D0C-D0AD549C19BC}" destId="{6BBF87CB-7529-430E-ABD3-39928B9AB61F}" srcOrd="1" destOrd="0" presId="urn:microsoft.com/office/officeart/2011/layout/TabList"/>
    <dgm:cxn modelId="{D59BC85A-0BE7-441E-A9A8-AA6DD74C0E89}" type="presParOf" srcId="{D31F931B-46D1-4CA9-9D0C-D0AD549C19BC}" destId="{4F060A8D-3C47-40D3-8632-043049A5F3DB}" srcOrd="2" destOrd="0" presId="urn:microsoft.com/office/officeart/2011/layout/TabList"/>
    <dgm:cxn modelId="{05EA5C97-421F-4866-AF06-589A1926A4E5}" type="presParOf" srcId="{67ADDCB9-304F-4779-93ED-C9B07732F9FD}" destId="{B3394B26-7192-4EE4-92EF-C73573FEAB1C}" srcOrd="7" destOrd="0" presId="urn:microsoft.com/office/officeart/2011/layout/TabList"/>
    <dgm:cxn modelId="{7593E88A-C8CB-496A-B8F0-E2FC81041EE6}" type="presParOf" srcId="{67ADDCB9-304F-4779-93ED-C9B07732F9FD}" destId="{26755828-8275-482D-9F85-F5FA4F90F4B3}" srcOrd="8" destOrd="0" presId="urn:microsoft.com/office/officeart/2011/layout/TabList"/>
    <dgm:cxn modelId="{C2C9F055-773D-4CAC-AC78-D3C107266B32}" type="presParOf" srcId="{67ADDCB9-304F-4779-93ED-C9B07732F9FD}" destId="{FFD3562B-ABD8-4855-8CC6-7B6B8554B4E3}" srcOrd="9" destOrd="0" presId="urn:microsoft.com/office/officeart/2011/layout/TabList"/>
    <dgm:cxn modelId="{AB8228BE-3B26-4E56-9511-88F55A04B0F7}" type="presParOf" srcId="{FFD3562B-ABD8-4855-8CC6-7B6B8554B4E3}" destId="{59FB6105-7BF1-4E00-AAD3-92B4725C3F99}" srcOrd="0" destOrd="0" presId="urn:microsoft.com/office/officeart/2011/layout/TabList"/>
    <dgm:cxn modelId="{4503F0A5-273F-474F-AB24-81FED3F9FA8C}" type="presParOf" srcId="{FFD3562B-ABD8-4855-8CC6-7B6B8554B4E3}" destId="{9EB08FA8-318B-42DD-9886-EB0360164B6B}" srcOrd="1" destOrd="0" presId="urn:microsoft.com/office/officeart/2011/layout/TabList"/>
    <dgm:cxn modelId="{C6E91059-4859-4A14-8E70-381FA42EA6C6}" type="presParOf" srcId="{FFD3562B-ABD8-4855-8CC6-7B6B8554B4E3}" destId="{8B060A9B-5D4E-4306-8552-CD2D0BF7A429}" srcOrd="2" destOrd="0" presId="urn:microsoft.com/office/officeart/2011/layout/TabList"/>
    <dgm:cxn modelId="{DA733444-6D13-460D-828D-61D7759EE29A}" type="presParOf" srcId="{67ADDCB9-304F-4779-93ED-C9B07732F9FD}" destId="{3E25A3B3-08D0-4DEC-B7E8-A1467AFF4A92}" srcOrd="10" destOrd="0" presId="urn:microsoft.com/office/officeart/2011/layout/TabLis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060A9B-5D4E-4306-8552-CD2D0BF7A429}">
      <dsp:nvSpPr>
        <dsp:cNvPr id="0" name=""/>
        <dsp:cNvSpPr/>
      </dsp:nvSpPr>
      <dsp:spPr>
        <a:xfrm>
          <a:off x="0" y="4269036"/>
          <a:ext cx="1318966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060A8D-3C47-40D3-8632-043049A5F3DB}">
      <dsp:nvSpPr>
        <dsp:cNvPr id="0" name=""/>
        <dsp:cNvSpPr/>
      </dsp:nvSpPr>
      <dsp:spPr>
        <a:xfrm>
          <a:off x="0" y="2986482"/>
          <a:ext cx="1318966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AECA78-A9C0-4FE0-B050-E45FA35361EA}">
      <dsp:nvSpPr>
        <dsp:cNvPr id="0" name=""/>
        <dsp:cNvSpPr/>
      </dsp:nvSpPr>
      <dsp:spPr>
        <a:xfrm>
          <a:off x="0" y="1703929"/>
          <a:ext cx="1318966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23D1E1-94A3-44D5-8628-FC3DF0E55728}">
      <dsp:nvSpPr>
        <dsp:cNvPr id="0" name=""/>
        <dsp:cNvSpPr/>
      </dsp:nvSpPr>
      <dsp:spPr>
        <a:xfrm>
          <a:off x="0" y="421375"/>
          <a:ext cx="1318966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1FED4E-8A85-486A-B2E4-C60755F86979}">
      <dsp:nvSpPr>
        <dsp:cNvPr id="0" name=""/>
        <dsp:cNvSpPr/>
      </dsp:nvSpPr>
      <dsp:spPr>
        <a:xfrm>
          <a:off x="3429311" y="907"/>
          <a:ext cx="9760349" cy="420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43815" rIns="43815" bIns="43815" numCol="1" spcCol="1270" anchor="b" anchorCtr="0">
          <a:noAutofit/>
        </a:bodyPr>
        <a:lstStyle/>
        <a:p>
          <a:pPr marL="0" lvl="0" indent="0" algn="l" defTabSz="1022350">
            <a:lnSpc>
              <a:spcPct val="90000"/>
            </a:lnSpc>
            <a:spcBef>
              <a:spcPct val="0"/>
            </a:spcBef>
            <a:spcAft>
              <a:spcPct val="35000"/>
            </a:spcAft>
            <a:buNone/>
          </a:pPr>
          <a:r>
            <a:rPr lang="en-US" sz="2300" kern="1200" dirty="0"/>
            <a:t>Majority of Referees Fail Interval Test.</a:t>
          </a:r>
          <a:endParaRPr lang="en-ID" sz="2300" kern="1200" dirty="0"/>
        </a:p>
      </dsp:txBody>
      <dsp:txXfrm>
        <a:off x="3429311" y="907"/>
        <a:ext cx="9760349" cy="420467"/>
      </dsp:txXfrm>
    </dsp:sp>
    <dsp:sp modelId="{0B1B5442-482B-424D-B1E3-C825CD782B3F}">
      <dsp:nvSpPr>
        <dsp:cNvPr id="0" name=""/>
        <dsp:cNvSpPr/>
      </dsp:nvSpPr>
      <dsp:spPr>
        <a:xfrm>
          <a:off x="0" y="907"/>
          <a:ext cx="3429311" cy="420467"/>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35000"/>
            </a:spcAft>
            <a:buNone/>
          </a:pPr>
          <a:r>
            <a:rPr lang="en-US" sz="2300" kern="1200" dirty="0"/>
            <a:t>1</a:t>
          </a:r>
          <a:endParaRPr lang="en-ID" sz="2300" kern="1200" dirty="0"/>
        </a:p>
      </dsp:txBody>
      <dsp:txXfrm>
        <a:off x="20529" y="21436"/>
        <a:ext cx="3388253" cy="399938"/>
      </dsp:txXfrm>
    </dsp:sp>
    <dsp:sp modelId="{9DF7C90C-1C49-4753-8484-678A4762C50A}">
      <dsp:nvSpPr>
        <dsp:cNvPr id="0" name=""/>
        <dsp:cNvSpPr/>
      </dsp:nvSpPr>
      <dsp:spPr>
        <a:xfrm>
          <a:off x="0" y="421375"/>
          <a:ext cx="13189661" cy="841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43815" rIns="43815" bIns="43815" numCol="1" spcCol="1270" anchor="t" anchorCtr="0">
          <a:noAutofit/>
        </a:bodyPr>
        <a:lstStyle/>
        <a:p>
          <a:pPr marL="171450" lvl="1" indent="-171450" algn="l" defTabSz="800100">
            <a:lnSpc>
              <a:spcPct val="90000"/>
            </a:lnSpc>
            <a:spcBef>
              <a:spcPct val="0"/>
            </a:spcBef>
            <a:spcAft>
              <a:spcPct val="15000"/>
            </a:spcAft>
            <a:buChar char="•"/>
          </a:pPr>
          <a:r>
            <a:rPr lang="en-US" sz="1800" kern="1200" dirty="0"/>
            <a:t>Some female football referees in West Java have yet to meet the passing standards for fitness tests, as they are unable to complete the interval test, indicating that aerobic endurance is the primary issue (Sanchez-Garcia et al., 2018; </a:t>
          </a:r>
          <a:r>
            <a:rPr lang="en-US" sz="1800" kern="1200" dirty="0" err="1"/>
            <a:t>Vigh</a:t>
          </a:r>
          <a:r>
            <a:rPr lang="en-US" sz="1800" kern="1200" dirty="0"/>
            <a:t>-Larsen et al., 2024).</a:t>
          </a:r>
          <a:endParaRPr lang="en-ID" sz="1800" kern="1200" dirty="0"/>
        </a:p>
      </dsp:txBody>
      <dsp:txXfrm>
        <a:off x="0" y="421375"/>
        <a:ext cx="13189661" cy="841062"/>
      </dsp:txXfrm>
    </dsp:sp>
    <dsp:sp modelId="{65273072-F5B6-4BE6-A66E-A524109732A5}">
      <dsp:nvSpPr>
        <dsp:cNvPr id="0" name=""/>
        <dsp:cNvSpPr/>
      </dsp:nvSpPr>
      <dsp:spPr>
        <a:xfrm>
          <a:off x="3429311" y="1283461"/>
          <a:ext cx="9760349" cy="420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43815" rIns="43815" bIns="43815" numCol="1" spcCol="1270" anchor="b" anchorCtr="0">
          <a:noAutofit/>
        </a:bodyPr>
        <a:lstStyle/>
        <a:p>
          <a:pPr marL="0" lvl="0" indent="0" algn="l" defTabSz="1022350">
            <a:lnSpc>
              <a:spcPct val="90000"/>
            </a:lnSpc>
            <a:spcBef>
              <a:spcPct val="0"/>
            </a:spcBef>
            <a:spcAft>
              <a:spcPct val="35000"/>
            </a:spcAft>
            <a:buNone/>
          </a:pPr>
          <a:r>
            <a:rPr lang="en-US" sz="2300" kern="1200" dirty="0"/>
            <a:t>Aerobic and Anaerobic Capacity Are Important</a:t>
          </a:r>
          <a:endParaRPr lang="en-ID" sz="2300" kern="1200" dirty="0"/>
        </a:p>
      </dsp:txBody>
      <dsp:txXfrm>
        <a:off x="3429311" y="1283461"/>
        <a:ext cx="9760349" cy="420467"/>
      </dsp:txXfrm>
    </dsp:sp>
    <dsp:sp modelId="{444F75FA-9464-4D81-809F-8D0355E13E9C}">
      <dsp:nvSpPr>
        <dsp:cNvPr id="0" name=""/>
        <dsp:cNvSpPr/>
      </dsp:nvSpPr>
      <dsp:spPr>
        <a:xfrm>
          <a:off x="0" y="1283461"/>
          <a:ext cx="3429311" cy="420467"/>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35000"/>
            </a:spcAft>
            <a:buNone/>
          </a:pPr>
          <a:r>
            <a:rPr lang="en-US" sz="2300" kern="1200" dirty="0"/>
            <a:t>2</a:t>
          </a:r>
          <a:endParaRPr lang="en-ID" sz="2300" kern="1200" dirty="0"/>
        </a:p>
      </dsp:txBody>
      <dsp:txXfrm>
        <a:off x="20529" y="1303990"/>
        <a:ext cx="3388253" cy="399938"/>
      </dsp:txXfrm>
    </dsp:sp>
    <dsp:sp modelId="{43891FDE-13F3-4838-B640-726C44590FD0}">
      <dsp:nvSpPr>
        <dsp:cNvPr id="0" name=""/>
        <dsp:cNvSpPr/>
      </dsp:nvSpPr>
      <dsp:spPr>
        <a:xfrm>
          <a:off x="0" y="1703929"/>
          <a:ext cx="13189661" cy="841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43815" rIns="43815" bIns="43815" numCol="1" spcCol="1270" anchor="t" anchorCtr="0">
          <a:noAutofit/>
        </a:bodyPr>
        <a:lstStyle/>
        <a:p>
          <a:pPr marL="171450" lvl="1" indent="-171450" algn="l" defTabSz="800100">
            <a:lnSpc>
              <a:spcPct val="90000"/>
            </a:lnSpc>
            <a:spcBef>
              <a:spcPct val="0"/>
            </a:spcBef>
            <a:spcAft>
              <a:spcPct val="15000"/>
            </a:spcAft>
            <a:buChar char="•"/>
          </a:pPr>
          <a:r>
            <a:rPr lang="en-US" sz="1800" kern="1200" dirty="0"/>
            <a:t>Referees who passed achieved better RSA scores; however, success in the FIFA fitness test depends not only on maximal sprinting but also on maintaining a running rhythm through good aerobic capacity.</a:t>
          </a:r>
          <a:endParaRPr lang="en-ID" sz="1800" kern="1200" dirty="0"/>
        </a:p>
      </dsp:txBody>
      <dsp:txXfrm>
        <a:off x="0" y="1703929"/>
        <a:ext cx="13189661" cy="841062"/>
      </dsp:txXfrm>
    </dsp:sp>
    <dsp:sp modelId="{1E3E4394-98D4-41CB-8FCB-DCED04482666}">
      <dsp:nvSpPr>
        <dsp:cNvPr id="0" name=""/>
        <dsp:cNvSpPr/>
      </dsp:nvSpPr>
      <dsp:spPr>
        <a:xfrm>
          <a:off x="3429311" y="2566014"/>
          <a:ext cx="9760349" cy="420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43815" rIns="43815" bIns="43815" numCol="1" spcCol="1270" anchor="b" anchorCtr="0">
          <a:noAutofit/>
        </a:bodyPr>
        <a:lstStyle/>
        <a:p>
          <a:pPr marL="0" lvl="0" indent="0" algn="l" defTabSz="1022350">
            <a:lnSpc>
              <a:spcPct val="90000"/>
            </a:lnSpc>
            <a:spcBef>
              <a:spcPct val="0"/>
            </a:spcBef>
            <a:spcAft>
              <a:spcPct val="35000"/>
            </a:spcAft>
            <a:buNone/>
          </a:pPr>
          <a:r>
            <a:rPr lang="en-US" sz="2300" kern="1200" dirty="0"/>
            <a:t>Speed Endurance is Important</a:t>
          </a:r>
          <a:endParaRPr lang="en-ID" sz="2300" kern="1200" dirty="0"/>
        </a:p>
      </dsp:txBody>
      <dsp:txXfrm>
        <a:off x="3429311" y="2566014"/>
        <a:ext cx="9760349" cy="420467"/>
      </dsp:txXfrm>
    </dsp:sp>
    <dsp:sp modelId="{6BBF87CB-7529-430E-ABD3-39928B9AB61F}">
      <dsp:nvSpPr>
        <dsp:cNvPr id="0" name=""/>
        <dsp:cNvSpPr/>
      </dsp:nvSpPr>
      <dsp:spPr>
        <a:xfrm>
          <a:off x="0" y="2566014"/>
          <a:ext cx="3429311" cy="420467"/>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35000"/>
            </a:spcAft>
            <a:buNone/>
          </a:pPr>
          <a:r>
            <a:rPr lang="en-US" sz="2300" kern="1200" dirty="0"/>
            <a:t>3</a:t>
          </a:r>
          <a:endParaRPr lang="en-ID" sz="2300" kern="1200" dirty="0"/>
        </a:p>
      </dsp:txBody>
      <dsp:txXfrm>
        <a:off x="20529" y="2586543"/>
        <a:ext cx="3388253" cy="399938"/>
      </dsp:txXfrm>
    </dsp:sp>
    <dsp:sp modelId="{B3394B26-7192-4EE4-92EF-C73573FEAB1C}">
      <dsp:nvSpPr>
        <dsp:cNvPr id="0" name=""/>
        <dsp:cNvSpPr/>
      </dsp:nvSpPr>
      <dsp:spPr>
        <a:xfrm>
          <a:off x="0" y="2986482"/>
          <a:ext cx="13189661" cy="841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43815" rIns="43815" bIns="43815" numCol="1" spcCol="1270" anchor="t" anchorCtr="0">
          <a:noAutofit/>
        </a:bodyPr>
        <a:lstStyle/>
        <a:p>
          <a:pPr marL="171450" lvl="1" indent="-171450" algn="l" defTabSz="800100">
            <a:lnSpc>
              <a:spcPct val="90000"/>
            </a:lnSpc>
            <a:spcBef>
              <a:spcPct val="0"/>
            </a:spcBef>
            <a:spcAft>
              <a:spcPct val="15000"/>
            </a:spcAft>
            <a:buChar char="•"/>
          </a:pPr>
          <a:r>
            <a:rPr lang="en-US" sz="1800" kern="1200" dirty="0"/>
            <a:t>The interplay between aerobic and anaerobic systems develops speed endurance—the ability to repeatedly maintain high speed. This is crucial because fitness tests and competitions are characterized by such demands.</a:t>
          </a:r>
          <a:endParaRPr lang="en-ID" sz="1800" kern="1200" dirty="0"/>
        </a:p>
      </dsp:txBody>
      <dsp:txXfrm>
        <a:off x="0" y="2986482"/>
        <a:ext cx="13189661" cy="841062"/>
      </dsp:txXfrm>
    </dsp:sp>
    <dsp:sp modelId="{59FB6105-7BF1-4E00-AAD3-92B4725C3F99}">
      <dsp:nvSpPr>
        <dsp:cNvPr id="0" name=""/>
        <dsp:cNvSpPr/>
      </dsp:nvSpPr>
      <dsp:spPr>
        <a:xfrm>
          <a:off x="3429311" y="3848568"/>
          <a:ext cx="9760349" cy="420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43815" rIns="43815" bIns="43815" numCol="1" spcCol="1270" anchor="b" anchorCtr="0">
          <a:noAutofit/>
        </a:bodyPr>
        <a:lstStyle/>
        <a:p>
          <a:pPr marL="0" lvl="0" indent="0" algn="l" defTabSz="1022350">
            <a:lnSpc>
              <a:spcPct val="90000"/>
            </a:lnSpc>
            <a:spcBef>
              <a:spcPct val="0"/>
            </a:spcBef>
            <a:spcAft>
              <a:spcPct val="35000"/>
            </a:spcAft>
            <a:buNone/>
          </a:pPr>
          <a:r>
            <a:rPr lang="en-US" sz="2300" kern="1200" dirty="0"/>
            <a:t>Implications</a:t>
          </a:r>
          <a:endParaRPr lang="en-ID" sz="2300" kern="1200" dirty="0"/>
        </a:p>
      </dsp:txBody>
      <dsp:txXfrm>
        <a:off x="3429311" y="3848568"/>
        <a:ext cx="9760349" cy="420467"/>
      </dsp:txXfrm>
    </dsp:sp>
    <dsp:sp modelId="{9EB08FA8-318B-42DD-9886-EB0360164B6B}">
      <dsp:nvSpPr>
        <dsp:cNvPr id="0" name=""/>
        <dsp:cNvSpPr/>
      </dsp:nvSpPr>
      <dsp:spPr>
        <a:xfrm>
          <a:off x="0" y="3848568"/>
          <a:ext cx="3429311" cy="420467"/>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35000"/>
            </a:spcAft>
            <a:buNone/>
          </a:pPr>
          <a:r>
            <a:rPr lang="en-US" sz="2300" kern="1200" dirty="0"/>
            <a:t>4</a:t>
          </a:r>
          <a:endParaRPr lang="en-ID" sz="2300" kern="1200" dirty="0"/>
        </a:p>
      </dsp:txBody>
      <dsp:txXfrm>
        <a:off x="20529" y="3869097"/>
        <a:ext cx="3388253" cy="399938"/>
      </dsp:txXfrm>
    </dsp:sp>
    <dsp:sp modelId="{3E25A3B3-08D0-4DEC-B7E8-A1467AFF4A92}">
      <dsp:nvSpPr>
        <dsp:cNvPr id="0" name=""/>
        <dsp:cNvSpPr/>
      </dsp:nvSpPr>
      <dsp:spPr>
        <a:xfrm>
          <a:off x="0" y="4269036"/>
          <a:ext cx="13189661" cy="841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43815" rIns="43815" bIns="43815" numCol="1" spcCol="1270" anchor="t" anchorCtr="0">
          <a:noAutofit/>
        </a:bodyPr>
        <a:lstStyle/>
        <a:p>
          <a:pPr marL="171450" lvl="1" indent="-171450" algn="l" defTabSz="800100">
            <a:lnSpc>
              <a:spcPct val="90000"/>
            </a:lnSpc>
            <a:spcBef>
              <a:spcPct val="0"/>
            </a:spcBef>
            <a:spcAft>
              <a:spcPct val="15000"/>
            </a:spcAft>
            <a:buChar char="•"/>
          </a:pPr>
          <a:r>
            <a:rPr lang="en-US" sz="1800" kern="1200" dirty="0"/>
            <a:t>The referee training program focuses on improving aerobic endurance, anaerobic capacity, and speed endurance through methods such as HIIT, Fartlek, or tempo runs.</a:t>
          </a:r>
          <a:endParaRPr lang="en-ID" sz="1800" kern="1200" dirty="0"/>
        </a:p>
      </dsp:txBody>
      <dsp:txXfrm>
        <a:off x="0" y="4269036"/>
        <a:ext cx="13189661" cy="841062"/>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56223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8404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2840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5174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8234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7472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1297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819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1792288" y="612775"/>
            <a:ext cx="5486400" cy="4114800"/>
          </a:xfrm>
          <a:prstGeom prst="rect">
            <a:avLst/>
          </a:prstGeom>
          <a:noFill/>
          <a:ln>
            <a:noFill/>
          </a:ln>
        </p:spPr>
      </p:sp>
      <p:sp>
        <p:nvSpPr>
          <p:cNvPr id="64" name="Google Shape;64;p1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5.png"/><Relationship Id="rId12"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1.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12" Type="http://schemas.openxmlformats.org/officeDocument/2006/relationships/image" Target="../media/image14.emf"/><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chart" Target="../charts/chart1.xml"/><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diagramQuickStyle" Target="../diagrams/quickStyle1.xml"/><Relationship Id="rId3" Type="http://schemas.openxmlformats.org/officeDocument/2006/relationships/image" Target="../media/image9.png"/><Relationship Id="rId7" Type="http://schemas.openxmlformats.org/officeDocument/2006/relationships/image" Target="../media/image5.png"/><Relationship Id="rId12" Type="http://schemas.openxmlformats.org/officeDocument/2006/relationships/diagramLayout" Target="../diagrams/layout1.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diagramData" Target="../diagrams/data1.xml"/><Relationship Id="rId5" Type="http://schemas.openxmlformats.org/officeDocument/2006/relationships/image" Target="../media/image3.png"/><Relationship Id="rId15" Type="http://schemas.microsoft.com/office/2007/relationships/diagramDrawing" Target="../diagrams/drawing1.xml"/><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 Id="rId14" Type="http://schemas.openxmlformats.org/officeDocument/2006/relationships/diagramColors" Target="../diagrams/colors1.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83"/>
        <p:cNvGrpSpPr/>
        <p:nvPr/>
      </p:nvGrpSpPr>
      <p:grpSpPr>
        <a:xfrm>
          <a:off x="0" y="0"/>
          <a:ext cx="0" cy="0"/>
          <a:chOff x="0" y="0"/>
          <a:chExt cx="0" cy="0"/>
        </a:xfrm>
      </p:grpSpPr>
      <p:sp>
        <p:nvSpPr>
          <p:cNvPr id="84" name="Google Shape;84;p1"/>
          <p:cNvSpPr/>
          <p:nvPr/>
        </p:nvSpPr>
        <p:spPr>
          <a:xfrm>
            <a:off x="-3550910" y="-7515750"/>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85" name="Google Shape;85;p1"/>
          <p:cNvSpPr/>
          <p:nvPr/>
        </p:nvSpPr>
        <p:spPr>
          <a:xfrm>
            <a:off x="-3742728" y="-620883"/>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9">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100" name="Google Shape;100;p1"/>
          <p:cNvSpPr/>
          <p:nvPr/>
        </p:nvSpPr>
        <p:spPr>
          <a:xfrm>
            <a:off x="15290103" y="-663350"/>
            <a:ext cx="5638198" cy="10950350"/>
          </a:xfrm>
          <a:custGeom>
            <a:avLst/>
            <a:gdLst/>
            <a:ahLst/>
            <a:cxnLst/>
            <a:rect l="l" t="t" r="r" b="b"/>
            <a:pathLst>
              <a:path w="5638198" h="10950350" extrusionOk="0">
                <a:moveTo>
                  <a:pt x="0" y="0"/>
                </a:moveTo>
                <a:lnTo>
                  <a:pt x="5638198" y="0"/>
                </a:lnTo>
                <a:lnTo>
                  <a:pt x="5638198" y="10950350"/>
                </a:lnTo>
                <a:lnTo>
                  <a:pt x="0" y="10950350"/>
                </a:lnTo>
                <a:lnTo>
                  <a:pt x="0" y="0"/>
                </a:lnTo>
                <a:close/>
              </a:path>
            </a:pathLst>
          </a:custGeom>
          <a:blipFill rotWithShape="1">
            <a:blip r:embed="rId10">
              <a:alphaModFix/>
            </a:blip>
            <a:stretch>
              <a:fillRect l="-69767" r="-71668" b="-24313"/>
            </a:stretch>
          </a:blipFill>
          <a:ln>
            <a:noFill/>
          </a:ln>
        </p:spPr>
      </p:sp>
      <p:sp>
        <p:nvSpPr>
          <p:cNvPr id="101" name="Google Shape;101;p1"/>
          <p:cNvSpPr txBox="1"/>
          <p:nvPr/>
        </p:nvSpPr>
        <p:spPr>
          <a:xfrm>
            <a:off x="1028700" y="3555540"/>
            <a:ext cx="12786154" cy="3656386"/>
          </a:xfrm>
          <a:prstGeom prst="rect">
            <a:avLst/>
          </a:prstGeom>
          <a:noFill/>
          <a:ln>
            <a:noFill/>
          </a:ln>
        </p:spPr>
        <p:txBody>
          <a:bodyPr spcFirstLastPara="1" wrap="square" lIns="0" tIns="0" rIns="0" bIns="0" anchor="t" anchorCtr="0">
            <a:spAutoFit/>
          </a:bodyPr>
          <a:lstStyle/>
          <a:p>
            <a:pPr marL="0" marR="0" lvl="0" indent="0" algn="l" rtl="0">
              <a:lnSpc>
                <a:spcPct val="120001"/>
              </a:lnSpc>
              <a:spcBef>
                <a:spcPts val="0"/>
              </a:spcBef>
              <a:spcAft>
                <a:spcPts val="0"/>
              </a:spcAft>
              <a:buNone/>
            </a:pPr>
            <a:r>
              <a:rPr lang="en-US" sz="6600" b="1" i="0" u="none" strike="noStrike" cap="none" dirty="0">
                <a:solidFill>
                  <a:srgbClr val="000000"/>
                </a:solidFill>
                <a:latin typeface="Fira Sans"/>
                <a:ea typeface="Fira Sans"/>
                <a:cs typeface="Fira Sans"/>
                <a:sym typeface="Fira Sans"/>
              </a:rPr>
              <a:t>FIFA FITNESS TEST: ANALYSIS OF THE PHYSICAL CONDITION OF WOMEN FOOTBALL REFEREE</a:t>
            </a:r>
          </a:p>
        </p:txBody>
      </p:sp>
      <p:sp>
        <p:nvSpPr>
          <p:cNvPr id="102" name="Google Shape;102;p1"/>
          <p:cNvSpPr/>
          <p:nvPr/>
        </p:nvSpPr>
        <p:spPr>
          <a:xfrm rot="8100000">
            <a:off x="-2606886" y="7051145"/>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103" name="Google Shape;103;p1"/>
          <p:cNvSpPr/>
          <p:nvPr/>
        </p:nvSpPr>
        <p:spPr>
          <a:xfrm rot="10800000">
            <a:off x="3384971" y="7925287"/>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sp>
        <p:nvSpPr>
          <p:cNvPr id="104" name="Google Shape;104;p1"/>
          <p:cNvSpPr txBox="1"/>
          <p:nvPr/>
        </p:nvSpPr>
        <p:spPr>
          <a:xfrm>
            <a:off x="1028700" y="8426936"/>
            <a:ext cx="3541220" cy="530082"/>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i="0" u="none" strike="noStrike" cap="none" dirty="0">
                <a:solidFill>
                  <a:srgbClr val="FFFFFF"/>
                </a:solidFill>
                <a:latin typeface="Fira Sans"/>
                <a:ea typeface="Fira Sans"/>
                <a:cs typeface="Fira Sans"/>
                <a:sym typeface="Fira Sans"/>
              </a:rPr>
              <a:t>Syahrul Zulkifli</a:t>
            </a:r>
            <a:endParaRPr dirty="0"/>
          </a:p>
        </p:txBody>
      </p:sp>
      <p:sp>
        <p:nvSpPr>
          <p:cNvPr id="105" name="Google Shape;105;p1"/>
          <p:cNvSpPr txBox="1"/>
          <p:nvPr/>
        </p:nvSpPr>
        <p:spPr>
          <a:xfrm>
            <a:off x="14943" y="8822049"/>
            <a:ext cx="6969517" cy="530082"/>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i="0" u="none" strike="noStrike" cap="none" dirty="0">
                <a:solidFill>
                  <a:srgbClr val="FFFFFF"/>
                </a:solidFill>
                <a:latin typeface="Fira Sans"/>
                <a:ea typeface="Fira Sans"/>
                <a:cs typeface="Fira Sans"/>
                <a:sym typeface="Fira Sans"/>
              </a:rPr>
              <a:t>Universitas Pendidikan Indonesia</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527009"/>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5745524" y="941840"/>
            <a:ext cx="6424181" cy="1489510"/>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8799" b="1" i="0" u="none" strike="noStrike" cap="none" dirty="0" err="1">
                <a:solidFill>
                  <a:srgbClr val="0B2957"/>
                </a:solidFill>
                <a:latin typeface="Fira Sans"/>
                <a:ea typeface="Fira Sans"/>
                <a:cs typeface="Fira Sans"/>
                <a:sym typeface="Fira Sans"/>
              </a:rPr>
              <a:t>Intoduction</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941863"/>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3343275" y="2328884"/>
            <a:ext cx="12442156" cy="4153829"/>
          </a:xfrm>
          <a:prstGeom prst="rect">
            <a:avLst/>
          </a:prstGeom>
          <a:noFill/>
          <a:ln>
            <a:noFill/>
          </a:ln>
        </p:spPr>
        <p:txBody>
          <a:bodyPr spcFirstLastPara="1" wrap="square" lIns="0" tIns="0" rIns="0" bIns="0" anchor="t" anchorCtr="0">
            <a:spAutoFit/>
          </a:bodyPr>
          <a:lstStyle/>
          <a:p>
            <a:pPr marL="457200" marR="0" lvl="0" indent="-457200" algn="l" rtl="0">
              <a:lnSpc>
                <a:spcPct val="150000"/>
              </a:lnSpc>
              <a:spcBef>
                <a:spcPts val="0"/>
              </a:spcBef>
              <a:spcAft>
                <a:spcPts val="0"/>
              </a:spcAft>
              <a:buFont typeface="Wingdings" panose="05000000000000000000" pitchFamily="2" charset="2"/>
              <a:buChar char="q"/>
            </a:pPr>
            <a:r>
              <a:rPr lang="en-US" sz="2999" dirty="0">
                <a:latin typeface="Fira Sans"/>
                <a:sym typeface="Fira Sans"/>
              </a:rPr>
              <a:t>Referee are important in football matches</a:t>
            </a:r>
          </a:p>
          <a:p>
            <a:pPr marL="457200" marR="0" lvl="0" indent="-457200" algn="l" rtl="0">
              <a:lnSpc>
                <a:spcPct val="150000"/>
              </a:lnSpc>
              <a:spcBef>
                <a:spcPts val="0"/>
              </a:spcBef>
              <a:spcAft>
                <a:spcPts val="0"/>
              </a:spcAft>
              <a:buFont typeface="Wingdings" panose="05000000000000000000" pitchFamily="2" charset="2"/>
              <a:buChar char="q"/>
            </a:pPr>
            <a:r>
              <a:rPr lang="en-US" sz="2999" dirty="0">
                <a:latin typeface="Fira Sans"/>
                <a:sym typeface="Fira Sans"/>
              </a:rPr>
              <a:t>Referee needs a good speed and endurance</a:t>
            </a:r>
          </a:p>
          <a:p>
            <a:pPr marL="457200" marR="0" lvl="0" indent="-457200" algn="l" rtl="0">
              <a:lnSpc>
                <a:spcPct val="150000"/>
              </a:lnSpc>
              <a:spcBef>
                <a:spcPts val="0"/>
              </a:spcBef>
              <a:spcAft>
                <a:spcPts val="0"/>
              </a:spcAft>
              <a:buFont typeface="Wingdings" panose="05000000000000000000" pitchFamily="2" charset="2"/>
              <a:buChar char="q"/>
            </a:pPr>
            <a:r>
              <a:rPr lang="en-US" sz="2999" dirty="0">
                <a:latin typeface="Fira Sans"/>
                <a:sym typeface="Fira Sans"/>
              </a:rPr>
              <a:t>FIFA have a evaluation of a Physical Condition “</a:t>
            </a:r>
            <a:r>
              <a:rPr lang="en-US" sz="2999" dirty="0" err="1">
                <a:latin typeface="Fira Sans"/>
                <a:sym typeface="Fira Sans"/>
              </a:rPr>
              <a:t>Fitnees</a:t>
            </a:r>
            <a:r>
              <a:rPr lang="en-US" sz="2999" dirty="0">
                <a:latin typeface="Fira Sans"/>
                <a:sym typeface="Fira Sans"/>
              </a:rPr>
              <a:t> test” (RSA Test &amp; Interval Test)</a:t>
            </a:r>
          </a:p>
          <a:p>
            <a:pPr marL="457200" marR="0" lvl="0" indent="-457200" algn="l" rtl="0">
              <a:lnSpc>
                <a:spcPct val="150000"/>
              </a:lnSpc>
              <a:spcBef>
                <a:spcPts val="0"/>
              </a:spcBef>
              <a:spcAft>
                <a:spcPts val="0"/>
              </a:spcAft>
              <a:buFont typeface="Wingdings" panose="05000000000000000000" pitchFamily="2" charset="2"/>
              <a:buChar char="q"/>
            </a:pPr>
            <a:r>
              <a:rPr lang="en-US" sz="2999" dirty="0">
                <a:latin typeface="Fira Sans"/>
                <a:sym typeface="Fira Sans"/>
              </a:rPr>
              <a:t>Many Referee in Indonesia still fail the Fitness Test.</a:t>
            </a:r>
          </a:p>
          <a:p>
            <a:pPr marL="457200" marR="0" lvl="0" indent="-457200" algn="l" rtl="0">
              <a:lnSpc>
                <a:spcPct val="150000"/>
              </a:lnSpc>
              <a:spcBef>
                <a:spcPts val="0"/>
              </a:spcBef>
              <a:spcAft>
                <a:spcPts val="0"/>
              </a:spcAft>
              <a:buFont typeface="Wingdings" panose="05000000000000000000" pitchFamily="2" charset="2"/>
              <a:buChar char="q"/>
            </a:pPr>
            <a:r>
              <a:rPr lang="en-US" sz="2999" dirty="0">
                <a:latin typeface="Fira Sans"/>
                <a:sym typeface="Fira Sans"/>
              </a:rPr>
              <a:t>There are only a few studies about female football referee.		</a:t>
            </a: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4127123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3205071" y="1116674"/>
            <a:ext cx="12917061" cy="1489510"/>
          </a:xfrm>
          <a:prstGeom prst="rect">
            <a:avLst/>
          </a:prstGeom>
          <a:noFill/>
          <a:ln>
            <a:noFill/>
          </a:ln>
        </p:spPr>
        <p:txBody>
          <a:bodyPr spcFirstLastPara="1" wrap="square" lIns="0" tIns="0" rIns="0" bIns="0" anchor="t" anchorCtr="0">
            <a:spAutoFit/>
          </a:bodyPr>
          <a:lstStyle/>
          <a:p>
            <a:pPr marL="0" marR="0" lvl="0" indent="0" algn="ctr" rtl="0">
              <a:lnSpc>
                <a:spcPct val="110001"/>
              </a:lnSpc>
              <a:spcBef>
                <a:spcPts val="0"/>
              </a:spcBef>
              <a:spcAft>
                <a:spcPts val="0"/>
              </a:spcAft>
              <a:buNone/>
            </a:pPr>
            <a:r>
              <a:rPr lang="en-US" sz="8799" b="1" i="0" u="none" strike="noStrike" cap="none" dirty="0">
                <a:solidFill>
                  <a:srgbClr val="0B2957"/>
                </a:solidFill>
                <a:latin typeface="Fira Sans"/>
                <a:ea typeface="Fira Sans"/>
                <a:cs typeface="Fira Sans"/>
                <a:sym typeface="Fira Sans"/>
              </a:rPr>
              <a:t>INTRODUCTION</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3634344" y="3130964"/>
            <a:ext cx="12917061" cy="4846135"/>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999" b="1" dirty="0">
                <a:latin typeface="Fira Sans"/>
                <a:sym typeface="Fira Sans"/>
              </a:rPr>
              <a:t>Research Problem?</a:t>
            </a:r>
          </a:p>
          <a:p>
            <a:pPr marL="0" marR="0" lvl="0" indent="0" algn="ctr" rtl="0">
              <a:lnSpc>
                <a:spcPct val="150000"/>
              </a:lnSpc>
              <a:spcBef>
                <a:spcPts val="0"/>
              </a:spcBef>
              <a:spcAft>
                <a:spcPts val="0"/>
              </a:spcAft>
              <a:buNone/>
            </a:pPr>
            <a:r>
              <a:rPr lang="en-US" sz="2999" dirty="0">
                <a:latin typeface="Fira Sans"/>
                <a:sym typeface="Fira Sans"/>
              </a:rPr>
              <a:t>What physical factors affect the success of female football referee in the FIFA Fitness Test?</a:t>
            </a:r>
          </a:p>
          <a:p>
            <a:pPr marL="0" marR="0" lvl="0" indent="0" algn="l" rtl="0">
              <a:lnSpc>
                <a:spcPct val="150000"/>
              </a:lnSpc>
              <a:spcBef>
                <a:spcPts val="0"/>
              </a:spcBef>
              <a:spcAft>
                <a:spcPts val="0"/>
              </a:spcAft>
              <a:buNone/>
            </a:pPr>
            <a:r>
              <a:rPr lang="en-US" sz="2999" b="1" dirty="0" err="1">
                <a:latin typeface="Fira Sans"/>
                <a:sym typeface="Fira Sans"/>
              </a:rPr>
              <a:t>Reseach</a:t>
            </a:r>
            <a:r>
              <a:rPr lang="en-US" sz="2999" b="1" dirty="0">
                <a:latin typeface="Fira Sans"/>
                <a:sym typeface="Fira Sans"/>
              </a:rPr>
              <a:t> Aim?</a:t>
            </a:r>
          </a:p>
          <a:p>
            <a:pPr algn="ctr">
              <a:lnSpc>
                <a:spcPct val="150000"/>
              </a:lnSpc>
            </a:pPr>
            <a:r>
              <a:rPr lang="en-US" sz="2999" dirty="0">
                <a:latin typeface="Fira Sans"/>
                <a:sym typeface="Fira Sans"/>
              </a:rPr>
              <a:t>Research Aim to analyze physical condition of female football referee and identify the reasons for failing the FIFA Fitness Test. </a:t>
            </a:r>
          </a:p>
          <a:p>
            <a:pPr marL="0" marR="0" lvl="0" indent="0" algn="l" rtl="0">
              <a:lnSpc>
                <a:spcPct val="150000"/>
              </a:lnSpc>
              <a:spcBef>
                <a:spcPts val="0"/>
              </a:spcBef>
              <a:spcAft>
                <a:spcPts val="0"/>
              </a:spcAft>
              <a:buNone/>
            </a:pPr>
            <a:endParaRPr lang="en-US" sz="2999" dirty="0">
              <a:latin typeface="Fira Sans"/>
              <a:sym typeface="Fira Sans"/>
            </a:endParaRP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2632370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5638563" y="1116674"/>
            <a:ext cx="8572753" cy="1489510"/>
          </a:xfrm>
          <a:prstGeom prst="rect">
            <a:avLst/>
          </a:prstGeom>
          <a:noFill/>
          <a:ln>
            <a:noFill/>
          </a:ln>
        </p:spPr>
        <p:txBody>
          <a:bodyPr spcFirstLastPara="1" wrap="square" lIns="0" tIns="0" rIns="0" bIns="0" anchor="t" anchorCtr="0">
            <a:spAutoFit/>
          </a:bodyPr>
          <a:lstStyle/>
          <a:p>
            <a:pPr marL="0" marR="0" lvl="0" indent="0" algn="ctr" rtl="0">
              <a:lnSpc>
                <a:spcPct val="110001"/>
              </a:lnSpc>
              <a:spcBef>
                <a:spcPts val="0"/>
              </a:spcBef>
              <a:spcAft>
                <a:spcPts val="0"/>
              </a:spcAft>
              <a:buNone/>
            </a:pPr>
            <a:r>
              <a:rPr lang="en-US" sz="8799" b="1" i="0" u="none" strike="noStrike" cap="none" dirty="0">
                <a:solidFill>
                  <a:srgbClr val="0B2957"/>
                </a:solidFill>
                <a:latin typeface="Fira Sans"/>
                <a:ea typeface="Fira Sans"/>
                <a:cs typeface="Fira Sans"/>
                <a:sym typeface="Fira Sans"/>
              </a:rPr>
              <a:t>METHODS</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5917948" y="2883968"/>
            <a:ext cx="6842096" cy="2076915"/>
          </a:xfrm>
          <a:prstGeom prst="rect">
            <a:avLst/>
          </a:prstGeom>
          <a:noFill/>
          <a:ln>
            <a:noFill/>
          </a:ln>
        </p:spPr>
        <p:txBody>
          <a:bodyPr spcFirstLastPara="1" wrap="square" lIns="0" tIns="0" rIns="0" bIns="0" anchor="t" anchorCtr="0">
            <a:spAutoFit/>
          </a:bodyPr>
          <a:lstStyle/>
          <a:p>
            <a:pPr marL="285750" marR="0" lvl="0" indent="-285750" algn="l" rtl="0">
              <a:lnSpc>
                <a:spcPct val="150000"/>
              </a:lnSpc>
              <a:spcBef>
                <a:spcPts val="0"/>
              </a:spcBef>
              <a:spcAft>
                <a:spcPts val="0"/>
              </a:spcAft>
              <a:buFont typeface="Wingdings" panose="05000000000000000000" pitchFamily="2" charset="2"/>
              <a:buChar char="q"/>
            </a:pPr>
            <a:r>
              <a:rPr lang="en-US" sz="2999" dirty="0">
                <a:latin typeface="Fira Sans"/>
                <a:sym typeface="Fira Sans"/>
              </a:rPr>
              <a:t>Cross-Sectional study</a:t>
            </a:r>
          </a:p>
          <a:p>
            <a:pPr marL="285750" marR="0" lvl="0" indent="-285750" algn="l" rtl="0">
              <a:lnSpc>
                <a:spcPct val="150000"/>
              </a:lnSpc>
              <a:spcBef>
                <a:spcPts val="0"/>
              </a:spcBef>
              <a:spcAft>
                <a:spcPts val="0"/>
              </a:spcAft>
              <a:buFont typeface="Wingdings" panose="05000000000000000000" pitchFamily="2" charset="2"/>
              <a:buChar char="q"/>
            </a:pPr>
            <a:r>
              <a:rPr lang="en-US" sz="2999" dirty="0">
                <a:latin typeface="Fira Sans"/>
                <a:sym typeface="Fira Sans"/>
              </a:rPr>
              <a:t>Six Female Referee (West Java)</a:t>
            </a:r>
          </a:p>
          <a:p>
            <a:pPr marL="285750" marR="0" lvl="0" indent="-285750" algn="l" rtl="0">
              <a:lnSpc>
                <a:spcPct val="150000"/>
              </a:lnSpc>
              <a:spcBef>
                <a:spcPts val="0"/>
              </a:spcBef>
              <a:spcAft>
                <a:spcPts val="0"/>
              </a:spcAft>
              <a:buFont typeface="Wingdings" panose="05000000000000000000" pitchFamily="2" charset="2"/>
              <a:buChar char="q"/>
            </a:pPr>
            <a:r>
              <a:rPr lang="en-US" sz="2999" dirty="0">
                <a:latin typeface="Fira Sans"/>
                <a:sym typeface="Fira Sans"/>
              </a:rPr>
              <a:t>Total Sampling</a:t>
            </a: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2" name="Google Shape;119;p2">
            <a:extLst>
              <a:ext uri="{FF2B5EF4-FFF2-40B4-BE49-F238E27FC236}">
                <a16:creationId xmlns:a16="http://schemas.microsoft.com/office/drawing/2014/main" id="{8540FA90-67CA-43A1-A07A-FCC73C923F2A}"/>
              </a:ext>
            </a:extLst>
          </p:cNvPr>
          <p:cNvSpPr txBox="1"/>
          <p:nvPr/>
        </p:nvSpPr>
        <p:spPr>
          <a:xfrm>
            <a:off x="3083339" y="5395838"/>
            <a:ext cx="4719788" cy="2076915"/>
          </a:xfrm>
          <a:prstGeom prst="rect">
            <a:avLst/>
          </a:prstGeom>
          <a:noFill/>
          <a:ln>
            <a:noFill/>
          </a:ln>
        </p:spPr>
        <p:txBody>
          <a:bodyPr spcFirstLastPara="1" wrap="square" lIns="0" tIns="0" rIns="0" bIns="0" anchor="t" anchorCtr="0">
            <a:spAutoFit/>
          </a:bodyPr>
          <a:lstStyle/>
          <a:p>
            <a:pPr marR="0" lvl="0" algn="ctr" rtl="0">
              <a:lnSpc>
                <a:spcPct val="150000"/>
              </a:lnSpc>
              <a:spcBef>
                <a:spcPts val="0"/>
              </a:spcBef>
              <a:spcAft>
                <a:spcPts val="0"/>
              </a:spcAft>
            </a:pPr>
            <a:r>
              <a:rPr lang="en-US" sz="2999" b="1" dirty="0">
                <a:latin typeface="Fira Sans"/>
                <a:sym typeface="Fira Sans"/>
              </a:rPr>
              <a:t>Data Analysis :</a:t>
            </a:r>
          </a:p>
          <a:p>
            <a:pPr marL="457200" marR="0" lvl="0" indent="-457200" algn="l" rtl="0">
              <a:lnSpc>
                <a:spcPct val="150000"/>
              </a:lnSpc>
              <a:spcBef>
                <a:spcPts val="0"/>
              </a:spcBef>
              <a:spcAft>
                <a:spcPts val="0"/>
              </a:spcAft>
              <a:buFont typeface="Wingdings" panose="05000000000000000000" pitchFamily="2" charset="2"/>
              <a:buChar char="q"/>
            </a:pPr>
            <a:r>
              <a:rPr lang="en-US" sz="2999" dirty="0">
                <a:latin typeface="Fira Sans"/>
                <a:sym typeface="Fira Sans"/>
              </a:rPr>
              <a:t>Shapiro-Wilk Test</a:t>
            </a:r>
          </a:p>
          <a:p>
            <a:pPr marL="457200" marR="0" lvl="0" indent="-457200" algn="l" rtl="0">
              <a:lnSpc>
                <a:spcPct val="150000"/>
              </a:lnSpc>
              <a:spcBef>
                <a:spcPts val="0"/>
              </a:spcBef>
              <a:spcAft>
                <a:spcPts val="0"/>
              </a:spcAft>
              <a:buFont typeface="Wingdings" panose="05000000000000000000" pitchFamily="2" charset="2"/>
              <a:buChar char="q"/>
            </a:pPr>
            <a:r>
              <a:rPr lang="en-US" sz="2999" dirty="0">
                <a:latin typeface="Fira Sans"/>
                <a:sym typeface="Fira Sans"/>
              </a:rPr>
              <a:t>Mann-</a:t>
            </a:r>
            <a:r>
              <a:rPr lang="en-US" sz="2999" dirty="0" err="1">
                <a:latin typeface="Fira Sans"/>
                <a:sym typeface="Fira Sans"/>
              </a:rPr>
              <a:t>Whithney</a:t>
            </a:r>
            <a:r>
              <a:rPr lang="en-US" sz="2999" dirty="0">
                <a:latin typeface="Fira Sans"/>
                <a:sym typeface="Fira Sans"/>
              </a:rPr>
              <a:t> U Test</a:t>
            </a:r>
          </a:p>
        </p:txBody>
      </p:sp>
      <p:sp>
        <p:nvSpPr>
          <p:cNvPr id="33" name="Google Shape;119;p2">
            <a:extLst>
              <a:ext uri="{FF2B5EF4-FFF2-40B4-BE49-F238E27FC236}">
                <a16:creationId xmlns:a16="http://schemas.microsoft.com/office/drawing/2014/main" id="{0BEE24F2-56EE-4482-A0C2-90E751642678}"/>
              </a:ext>
            </a:extLst>
          </p:cNvPr>
          <p:cNvSpPr txBox="1"/>
          <p:nvPr/>
        </p:nvSpPr>
        <p:spPr>
          <a:xfrm>
            <a:off x="9978528" y="5115777"/>
            <a:ext cx="4787102" cy="2076915"/>
          </a:xfrm>
          <a:prstGeom prst="rect">
            <a:avLst/>
          </a:prstGeom>
          <a:noFill/>
          <a:ln>
            <a:noFill/>
          </a:ln>
        </p:spPr>
        <p:txBody>
          <a:bodyPr spcFirstLastPara="1" wrap="square" lIns="0" tIns="0" rIns="0" bIns="0" anchor="t" anchorCtr="0">
            <a:spAutoFit/>
          </a:bodyPr>
          <a:lstStyle/>
          <a:p>
            <a:pPr marR="0" lvl="0" algn="ctr" rtl="0">
              <a:lnSpc>
                <a:spcPct val="150000"/>
              </a:lnSpc>
              <a:spcBef>
                <a:spcPts val="0"/>
              </a:spcBef>
              <a:spcAft>
                <a:spcPts val="0"/>
              </a:spcAft>
            </a:pPr>
            <a:r>
              <a:rPr lang="en-US" sz="2999" b="1" dirty="0">
                <a:latin typeface="Fira Sans"/>
                <a:sym typeface="Fira Sans"/>
              </a:rPr>
              <a:t>Test:	</a:t>
            </a:r>
          </a:p>
          <a:p>
            <a:pPr marL="457200" marR="0" lvl="0" indent="-457200" algn="l" rtl="0">
              <a:lnSpc>
                <a:spcPct val="150000"/>
              </a:lnSpc>
              <a:spcBef>
                <a:spcPts val="0"/>
              </a:spcBef>
              <a:spcAft>
                <a:spcPts val="0"/>
              </a:spcAft>
              <a:buFont typeface="Wingdings" panose="05000000000000000000" pitchFamily="2" charset="2"/>
              <a:buChar char="q"/>
            </a:pPr>
            <a:r>
              <a:rPr lang="en-US" sz="2999" dirty="0">
                <a:latin typeface="Fira Sans"/>
                <a:sym typeface="Fira Sans"/>
              </a:rPr>
              <a:t>Repeated Sprint Ability</a:t>
            </a:r>
          </a:p>
          <a:p>
            <a:pPr marL="457200" marR="0" lvl="0" indent="-457200" algn="l" rtl="0">
              <a:lnSpc>
                <a:spcPct val="150000"/>
              </a:lnSpc>
              <a:spcBef>
                <a:spcPts val="0"/>
              </a:spcBef>
              <a:spcAft>
                <a:spcPts val="0"/>
              </a:spcAft>
              <a:buFont typeface="Wingdings" panose="05000000000000000000" pitchFamily="2" charset="2"/>
              <a:buChar char="q"/>
            </a:pPr>
            <a:r>
              <a:rPr lang="en-US" sz="2999" dirty="0">
                <a:latin typeface="Fira Sans"/>
                <a:sym typeface="Fira Sans"/>
              </a:rPr>
              <a:t>Interval Test</a:t>
            </a:r>
          </a:p>
        </p:txBody>
      </p:sp>
    </p:spTree>
    <p:extLst>
      <p:ext uri="{BB962C8B-B14F-4D97-AF65-F5344CB8AC3E}">
        <p14:creationId xmlns:p14="http://schemas.microsoft.com/office/powerpoint/2010/main" val="2286618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5553280" y="735902"/>
            <a:ext cx="8572753" cy="1489510"/>
          </a:xfrm>
          <a:prstGeom prst="rect">
            <a:avLst/>
          </a:prstGeom>
          <a:noFill/>
          <a:ln>
            <a:noFill/>
          </a:ln>
        </p:spPr>
        <p:txBody>
          <a:bodyPr spcFirstLastPara="1" wrap="square" lIns="0" tIns="0" rIns="0" bIns="0" anchor="t" anchorCtr="0">
            <a:spAutoFit/>
          </a:bodyPr>
          <a:lstStyle/>
          <a:p>
            <a:pPr marL="0" marR="0" lvl="0" indent="0" algn="ctr" rtl="0">
              <a:lnSpc>
                <a:spcPct val="110001"/>
              </a:lnSpc>
              <a:spcBef>
                <a:spcPts val="0"/>
              </a:spcBef>
              <a:spcAft>
                <a:spcPts val="0"/>
              </a:spcAft>
              <a:buNone/>
            </a:pPr>
            <a:r>
              <a:rPr lang="en-US" sz="8799" b="1" i="0" u="none" strike="noStrike" cap="none" dirty="0">
                <a:solidFill>
                  <a:srgbClr val="0B2957"/>
                </a:solidFill>
                <a:latin typeface="Fira Sans"/>
                <a:ea typeface="Fira Sans"/>
                <a:cs typeface="Fira Sans"/>
                <a:sym typeface="Fira Sans"/>
              </a:rPr>
              <a:t>METHODS</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pic>
        <p:nvPicPr>
          <p:cNvPr id="3" name="Picture 2">
            <a:extLst>
              <a:ext uri="{FF2B5EF4-FFF2-40B4-BE49-F238E27FC236}">
                <a16:creationId xmlns:a16="http://schemas.microsoft.com/office/drawing/2014/main" id="{FD1C0DF6-B363-4309-BEAA-3EF6F98952BD}"/>
              </a:ext>
            </a:extLst>
          </p:cNvPr>
          <p:cNvPicPr>
            <a:picLocks noChangeAspect="1"/>
          </p:cNvPicPr>
          <p:nvPr/>
        </p:nvPicPr>
        <p:blipFill>
          <a:blip r:embed="rId11"/>
          <a:stretch>
            <a:fillRect/>
          </a:stretch>
        </p:blipFill>
        <p:spPr>
          <a:xfrm>
            <a:off x="1192755" y="2094120"/>
            <a:ext cx="6212035" cy="7819275"/>
          </a:xfrm>
          <a:prstGeom prst="rect">
            <a:avLst/>
          </a:prstGeom>
        </p:spPr>
      </p:pic>
      <p:pic>
        <p:nvPicPr>
          <p:cNvPr id="5" name="Picture 4">
            <a:extLst>
              <a:ext uri="{FF2B5EF4-FFF2-40B4-BE49-F238E27FC236}">
                <a16:creationId xmlns:a16="http://schemas.microsoft.com/office/drawing/2014/main" id="{2DF6AD8F-06ED-45AE-8542-631FDA4F54FE}"/>
              </a:ext>
            </a:extLst>
          </p:cNvPr>
          <p:cNvPicPr>
            <a:picLocks noChangeAspect="1"/>
          </p:cNvPicPr>
          <p:nvPr/>
        </p:nvPicPr>
        <p:blipFill>
          <a:blip r:embed="rId12"/>
          <a:stretch>
            <a:fillRect/>
          </a:stretch>
        </p:blipFill>
        <p:spPr>
          <a:xfrm>
            <a:off x="10737614" y="2071606"/>
            <a:ext cx="6117076" cy="6143788"/>
          </a:xfrm>
          <a:prstGeom prst="rect">
            <a:avLst/>
          </a:prstGeom>
        </p:spPr>
      </p:pic>
      <p:pic>
        <p:nvPicPr>
          <p:cNvPr id="7" name="Picture 6">
            <a:extLst>
              <a:ext uri="{FF2B5EF4-FFF2-40B4-BE49-F238E27FC236}">
                <a16:creationId xmlns:a16="http://schemas.microsoft.com/office/drawing/2014/main" id="{88C17DB3-C200-4B0F-8F61-5D56C7345AC0}"/>
              </a:ext>
            </a:extLst>
          </p:cNvPr>
          <p:cNvPicPr>
            <a:picLocks noChangeAspect="1"/>
          </p:cNvPicPr>
          <p:nvPr/>
        </p:nvPicPr>
        <p:blipFill>
          <a:blip r:embed="rId13"/>
          <a:stretch>
            <a:fillRect/>
          </a:stretch>
        </p:blipFill>
        <p:spPr>
          <a:xfrm>
            <a:off x="10994035" y="7791204"/>
            <a:ext cx="5604234" cy="2236262"/>
          </a:xfrm>
          <a:prstGeom prst="rect">
            <a:avLst/>
          </a:prstGeom>
        </p:spPr>
      </p:pic>
    </p:spTree>
    <p:extLst>
      <p:ext uri="{BB962C8B-B14F-4D97-AF65-F5344CB8AC3E}">
        <p14:creationId xmlns:p14="http://schemas.microsoft.com/office/powerpoint/2010/main" val="3409055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5638563" y="1116674"/>
            <a:ext cx="6424181" cy="1489510"/>
          </a:xfrm>
          <a:prstGeom prst="rect">
            <a:avLst/>
          </a:prstGeom>
          <a:noFill/>
          <a:ln>
            <a:noFill/>
          </a:ln>
        </p:spPr>
        <p:txBody>
          <a:bodyPr spcFirstLastPara="1" wrap="square" lIns="0" tIns="0" rIns="0" bIns="0" anchor="t" anchorCtr="0">
            <a:spAutoFit/>
          </a:bodyPr>
          <a:lstStyle/>
          <a:p>
            <a:pPr marL="0" marR="0" lvl="0" indent="0" algn="ctr" rtl="0">
              <a:lnSpc>
                <a:spcPct val="110001"/>
              </a:lnSpc>
              <a:spcBef>
                <a:spcPts val="0"/>
              </a:spcBef>
              <a:spcAft>
                <a:spcPts val="0"/>
              </a:spcAft>
              <a:buNone/>
            </a:pPr>
            <a:r>
              <a:rPr lang="en-US" sz="8799" b="1" dirty="0">
                <a:solidFill>
                  <a:srgbClr val="0B2957"/>
                </a:solidFill>
                <a:latin typeface="Fira Sans"/>
                <a:sym typeface="Fira Sans"/>
              </a:rPr>
              <a:t>RESULT</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graphicFrame>
        <p:nvGraphicFramePr>
          <p:cNvPr id="32" name="Chart 31">
            <a:extLst>
              <a:ext uri="{FF2B5EF4-FFF2-40B4-BE49-F238E27FC236}">
                <a16:creationId xmlns:a16="http://schemas.microsoft.com/office/drawing/2014/main" id="{2F748C0C-8412-46FF-99AB-ED84C3F9CF76}"/>
              </a:ext>
            </a:extLst>
          </p:cNvPr>
          <p:cNvGraphicFramePr/>
          <p:nvPr>
            <p:extLst>
              <p:ext uri="{D42A27DB-BD31-4B8C-83A1-F6EECF244321}">
                <p14:modId xmlns:p14="http://schemas.microsoft.com/office/powerpoint/2010/main" val="2945486120"/>
              </p:ext>
            </p:extLst>
          </p:nvPr>
        </p:nvGraphicFramePr>
        <p:xfrm>
          <a:off x="8888787" y="2568586"/>
          <a:ext cx="5371620" cy="2766498"/>
        </p:xfrm>
        <a:graphic>
          <a:graphicData uri="http://schemas.openxmlformats.org/drawingml/2006/chart">
            <c:chart xmlns:c="http://schemas.openxmlformats.org/drawingml/2006/chart" xmlns:r="http://schemas.openxmlformats.org/officeDocument/2006/relationships" r:id="rId11"/>
          </a:graphicData>
        </a:graphic>
      </p:graphicFrame>
      <p:pic>
        <p:nvPicPr>
          <p:cNvPr id="4" name="Picture 3">
            <a:extLst>
              <a:ext uri="{FF2B5EF4-FFF2-40B4-BE49-F238E27FC236}">
                <a16:creationId xmlns:a16="http://schemas.microsoft.com/office/drawing/2014/main" id="{4D7A2CBB-7FD4-4B43-BB7A-FC511A8D7960}"/>
              </a:ext>
            </a:extLst>
          </p:cNvPr>
          <p:cNvPicPr>
            <a:picLocks noChangeAspect="1"/>
          </p:cNvPicPr>
          <p:nvPr/>
        </p:nvPicPr>
        <p:blipFill rotWithShape="1">
          <a:blip r:embed="rId12"/>
          <a:srcRect l="20506" r="23455"/>
          <a:stretch/>
        </p:blipFill>
        <p:spPr>
          <a:xfrm>
            <a:off x="2929467" y="2692378"/>
            <a:ext cx="5003762" cy="3032585"/>
          </a:xfrm>
          <a:prstGeom prst="rect">
            <a:avLst/>
          </a:prstGeom>
        </p:spPr>
      </p:pic>
      <p:sp>
        <p:nvSpPr>
          <p:cNvPr id="35" name="Google Shape;119;p2">
            <a:extLst>
              <a:ext uri="{FF2B5EF4-FFF2-40B4-BE49-F238E27FC236}">
                <a16:creationId xmlns:a16="http://schemas.microsoft.com/office/drawing/2014/main" id="{921DEF12-A25B-4003-B258-3AA69EE7410D}"/>
              </a:ext>
            </a:extLst>
          </p:cNvPr>
          <p:cNvSpPr txBox="1"/>
          <p:nvPr/>
        </p:nvSpPr>
        <p:spPr>
          <a:xfrm>
            <a:off x="4713670" y="5724963"/>
            <a:ext cx="10234747" cy="923330"/>
          </a:xfrm>
          <a:prstGeom prst="rect">
            <a:avLst/>
          </a:prstGeom>
          <a:noFill/>
          <a:ln>
            <a:noFill/>
          </a:ln>
        </p:spPr>
        <p:txBody>
          <a:bodyPr spcFirstLastPara="1" wrap="square" lIns="0" tIns="0" rIns="0" bIns="0" anchor="t" anchorCtr="0">
            <a:spAutoFit/>
          </a:bodyPr>
          <a:lstStyle/>
          <a:p>
            <a:pPr marL="285750" marR="0" lvl="0" indent="-285750" algn="l" rtl="0">
              <a:lnSpc>
                <a:spcPct val="150000"/>
              </a:lnSpc>
              <a:spcBef>
                <a:spcPts val="0"/>
              </a:spcBef>
              <a:spcAft>
                <a:spcPts val="0"/>
              </a:spcAft>
              <a:buFont typeface="Wingdings" panose="05000000000000000000" pitchFamily="2" charset="2"/>
              <a:buChar char="q"/>
            </a:pPr>
            <a:r>
              <a:rPr lang="en-US" sz="2000" dirty="0">
                <a:latin typeface="Fira Sans"/>
                <a:sym typeface="Fira Sans"/>
              </a:rPr>
              <a:t>The fitness test results show that two people passed and four failed.</a:t>
            </a:r>
          </a:p>
          <a:p>
            <a:pPr marL="285750" marR="0" lvl="0" indent="-285750" algn="l" rtl="0">
              <a:lnSpc>
                <a:spcPct val="150000"/>
              </a:lnSpc>
              <a:spcBef>
                <a:spcPts val="0"/>
              </a:spcBef>
              <a:spcAft>
                <a:spcPts val="0"/>
              </a:spcAft>
              <a:buFont typeface="Wingdings" panose="05000000000000000000" pitchFamily="2" charset="2"/>
              <a:buChar char="q"/>
            </a:pPr>
            <a:r>
              <a:rPr lang="en-US" sz="2000" dirty="0">
                <a:latin typeface="Fira Sans"/>
                <a:sym typeface="Fira Sans"/>
              </a:rPr>
              <a:t>Failure occurred at the lowest test interval, specifically at 8 repetitions (800 Meters).</a:t>
            </a:r>
          </a:p>
        </p:txBody>
      </p:sp>
    </p:spTree>
    <p:extLst>
      <p:ext uri="{BB962C8B-B14F-4D97-AF65-F5344CB8AC3E}">
        <p14:creationId xmlns:p14="http://schemas.microsoft.com/office/powerpoint/2010/main" val="2824633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6182266" y="943676"/>
            <a:ext cx="6424181" cy="1489510"/>
          </a:xfrm>
          <a:prstGeom prst="rect">
            <a:avLst/>
          </a:prstGeom>
          <a:noFill/>
          <a:ln>
            <a:noFill/>
          </a:ln>
        </p:spPr>
        <p:txBody>
          <a:bodyPr spcFirstLastPara="1" wrap="square" lIns="0" tIns="0" rIns="0" bIns="0" anchor="t" anchorCtr="0">
            <a:spAutoFit/>
          </a:bodyPr>
          <a:lstStyle/>
          <a:p>
            <a:pPr marL="0" marR="0" lvl="0" indent="0" algn="ctr" rtl="0">
              <a:lnSpc>
                <a:spcPct val="110001"/>
              </a:lnSpc>
              <a:spcBef>
                <a:spcPts val="0"/>
              </a:spcBef>
              <a:spcAft>
                <a:spcPts val="0"/>
              </a:spcAft>
              <a:buNone/>
            </a:pPr>
            <a:r>
              <a:rPr lang="en-US" sz="8799" b="1" i="0" u="none" strike="noStrike" cap="none" dirty="0">
                <a:solidFill>
                  <a:srgbClr val="0B2957"/>
                </a:solidFill>
                <a:latin typeface="Fira Sans"/>
                <a:ea typeface="Fira Sans"/>
                <a:cs typeface="Fira Sans"/>
                <a:sym typeface="Fira Sans"/>
              </a:rPr>
              <a:t>DISCUSSION</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graphicFrame>
        <p:nvGraphicFramePr>
          <p:cNvPr id="2" name="Diagram 1">
            <a:extLst>
              <a:ext uri="{FF2B5EF4-FFF2-40B4-BE49-F238E27FC236}">
                <a16:creationId xmlns:a16="http://schemas.microsoft.com/office/drawing/2014/main" id="{37C72C9D-2B3A-4D5E-9849-C25A3A3C9CB4}"/>
              </a:ext>
            </a:extLst>
          </p:cNvPr>
          <p:cNvGraphicFramePr/>
          <p:nvPr>
            <p:extLst>
              <p:ext uri="{D42A27DB-BD31-4B8C-83A1-F6EECF244321}">
                <p14:modId xmlns:p14="http://schemas.microsoft.com/office/powerpoint/2010/main" val="1857055877"/>
              </p:ext>
            </p:extLst>
          </p:nvPr>
        </p:nvGraphicFramePr>
        <p:xfrm>
          <a:off x="3193390" y="2461967"/>
          <a:ext cx="13189661" cy="511100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379031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5463548" y="1116674"/>
            <a:ext cx="10023457" cy="1489510"/>
          </a:xfrm>
          <a:prstGeom prst="rect">
            <a:avLst/>
          </a:prstGeom>
          <a:noFill/>
          <a:ln>
            <a:noFill/>
          </a:ln>
        </p:spPr>
        <p:txBody>
          <a:bodyPr spcFirstLastPara="1" wrap="square" lIns="0" tIns="0" rIns="0" bIns="0" anchor="t" anchorCtr="0">
            <a:spAutoFit/>
          </a:bodyPr>
          <a:lstStyle/>
          <a:p>
            <a:pPr marL="0" marR="0" lvl="0" indent="0" algn="ctr" rtl="0">
              <a:lnSpc>
                <a:spcPct val="110001"/>
              </a:lnSpc>
              <a:spcBef>
                <a:spcPts val="0"/>
              </a:spcBef>
              <a:spcAft>
                <a:spcPts val="0"/>
              </a:spcAft>
              <a:buNone/>
            </a:pPr>
            <a:r>
              <a:rPr lang="en-US" sz="8799" b="1" i="0" u="none" strike="noStrike" cap="none" dirty="0">
                <a:solidFill>
                  <a:srgbClr val="0B2957"/>
                </a:solidFill>
                <a:latin typeface="Fira Sans"/>
                <a:ea typeface="Fira Sans"/>
                <a:cs typeface="Fira Sans"/>
                <a:sym typeface="Fira Sans"/>
              </a:rPr>
              <a:t>CONCLUSION</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4596790" y="3130964"/>
            <a:ext cx="10968787" cy="2769220"/>
          </a:xfrm>
          <a:prstGeom prst="rect">
            <a:avLst/>
          </a:prstGeom>
          <a:noFill/>
          <a:ln>
            <a:noFill/>
          </a:ln>
        </p:spPr>
        <p:txBody>
          <a:bodyPr spcFirstLastPara="1" wrap="square" lIns="0" tIns="0" rIns="0" bIns="0" anchor="t" anchorCtr="0">
            <a:spAutoFit/>
          </a:bodyPr>
          <a:lstStyle/>
          <a:p>
            <a:pPr marL="457200" marR="0" lvl="0" indent="-457200" algn="l" rtl="0">
              <a:lnSpc>
                <a:spcPct val="150000"/>
              </a:lnSpc>
              <a:spcBef>
                <a:spcPts val="0"/>
              </a:spcBef>
              <a:spcAft>
                <a:spcPts val="0"/>
              </a:spcAft>
              <a:buFont typeface="Wingdings" panose="05000000000000000000" pitchFamily="2" charset="2"/>
              <a:buChar char="q"/>
            </a:pPr>
            <a:r>
              <a:rPr lang="en-US" sz="2999" dirty="0">
                <a:latin typeface="Fira Sans"/>
                <a:sym typeface="Fira Sans"/>
              </a:rPr>
              <a:t>Most Female referee did not pass the FIFA Fitness Test</a:t>
            </a:r>
          </a:p>
          <a:p>
            <a:pPr marL="457200" marR="0" lvl="0" indent="-457200" algn="l" rtl="0">
              <a:lnSpc>
                <a:spcPct val="150000"/>
              </a:lnSpc>
              <a:spcBef>
                <a:spcPts val="0"/>
              </a:spcBef>
              <a:spcAft>
                <a:spcPts val="0"/>
              </a:spcAft>
              <a:buFont typeface="Wingdings" panose="05000000000000000000" pitchFamily="2" charset="2"/>
              <a:buChar char="q"/>
            </a:pPr>
            <a:r>
              <a:rPr lang="en-US" sz="2999" dirty="0">
                <a:latin typeface="Fira Sans"/>
                <a:sym typeface="Fira Sans"/>
              </a:rPr>
              <a:t>The Interval test was the main reason for failure</a:t>
            </a:r>
          </a:p>
          <a:p>
            <a:pPr marL="457200" marR="0" lvl="0" indent="-457200" algn="l" rtl="0">
              <a:lnSpc>
                <a:spcPct val="150000"/>
              </a:lnSpc>
              <a:spcBef>
                <a:spcPts val="0"/>
              </a:spcBef>
              <a:spcAft>
                <a:spcPts val="0"/>
              </a:spcAft>
              <a:buFont typeface="Wingdings" panose="05000000000000000000" pitchFamily="2" charset="2"/>
              <a:buChar char="q"/>
            </a:pPr>
            <a:r>
              <a:rPr lang="en-US" sz="2999" dirty="0">
                <a:latin typeface="Fira Sans"/>
                <a:sym typeface="Fira Sans"/>
              </a:rPr>
              <a:t>Training should be focus on : Speed, Endurance and Speed endurance</a:t>
            </a:r>
            <a:endParaRPr dirty="0"/>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843212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sp>
        <p:nvSpPr>
          <p:cNvPr id="114" name="Google Shape;114;p2"/>
          <p:cNvSpPr txBox="1"/>
          <p:nvPr/>
        </p:nvSpPr>
        <p:spPr>
          <a:xfrm>
            <a:off x="5575730" y="479436"/>
            <a:ext cx="10023457" cy="1489510"/>
          </a:xfrm>
          <a:prstGeom prst="rect">
            <a:avLst/>
          </a:prstGeom>
          <a:noFill/>
          <a:ln>
            <a:noFill/>
          </a:ln>
        </p:spPr>
        <p:txBody>
          <a:bodyPr spcFirstLastPara="1" wrap="square" lIns="0" tIns="0" rIns="0" bIns="0" anchor="t" anchorCtr="0">
            <a:spAutoFit/>
          </a:bodyPr>
          <a:lstStyle/>
          <a:p>
            <a:pPr marL="0" marR="0" lvl="0" indent="0" algn="ctr" rtl="0">
              <a:lnSpc>
                <a:spcPct val="110001"/>
              </a:lnSpc>
              <a:spcBef>
                <a:spcPts val="0"/>
              </a:spcBef>
              <a:spcAft>
                <a:spcPts val="0"/>
              </a:spcAft>
              <a:buNone/>
            </a:pPr>
            <a:r>
              <a:rPr lang="en-US" sz="8799" b="1" i="0" u="none" strike="noStrike" cap="none" dirty="0">
                <a:solidFill>
                  <a:srgbClr val="0B2957"/>
                </a:solidFill>
                <a:latin typeface="Fira Sans"/>
                <a:ea typeface="Fira Sans"/>
                <a:cs typeface="Fira Sans"/>
                <a:sym typeface="Fira Sans"/>
              </a:rPr>
              <a:t>REFERENCES</a:t>
            </a:r>
            <a:endParaRPr dirty="0"/>
          </a:p>
        </p:txBody>
      </p:sp>
      <p:sp>
        <p:nvSpPr>
          <p:cNvPr id="119" name="Google Shape;119;p2"/>
          <p:cNvSpPr txBox="1"/>
          <p:nvPr/>
        </p:nvSpPr>
        <p:spPr>
          <a:xfrm>
            <a:off x="1736595" y="1841034"/>
            <a:ext cx="16728254" cy="8366393"/>
          </a:xfrm>
          <a:prstGeom prst="rect">
            <a:avLst/>
          </a:prstGeom>
          <a:noFill/>
          <a:ln>
            <a:noFill/>
          </a:ln>
        </p:spPr>
        <p:txBody>
          <a:bodyPr spcFirstLastPara="1" wrap="square" lIns="0" tIns="0" rIns="0" bIns="0" anchor="t" anchorCtr="0">
            <a:spAutoFit/>
          </a:bodyPr>
          <a:lstStyle/>
          <a:p>
            <a:pPr marL="304800" indent="-304800" algn="just">
              <a:spcAft>
                <a:spcPts val="800"/>
              </a:spcAft>
            </a:pP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Ai, K.,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Oldrich</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R., Tan, H., &amp; Xu, P. (2020). Sustainable innovation in football referee training in Czech Republic.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Sustainability (Switzerland)</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12</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(7). https://doi.org/10.3390/su12072821</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Berliana</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(2011).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Wanita dan </a:t>
            </a:r>
            <a:r>
              <a:rPr lang="en-ID" sz="1050" i="1" dirty="0" err="1">
                <a:effectLst/>
                <a:latin typeface="Times New Roman" panose="02020603050405020304" pitchFamily="18" charset="0"/>
                <a:ea typeface="Calibri" panose="020F0502020204030204" pitchFamily="34" charset="0"/>
                <a:cs typeface="Times New Roman" panose="02020603050405020304" pitchFamily="18" charset="0"/>
              </a:rPr>
              <a:t>Olahraga</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err="1">
                <a:effectLst/>
                <a:latin typeface="Times New Roman" panose="02020603050405020304" pitchFamily="18" charset="0"/>
                <a:ea typeface="Calibri" panose="020F0502020204030204" pitchFamily="34" charset="0"/>
                <a:cs typeface="Times New Roman" panose="02020603050405020304" pitchFamily="18" charset="0"/>
              </a:rPr>
              <a:t>Prestasi</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PT.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Karya</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Manunggal</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Lithomas</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Bradley, P. S.,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Dellal</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 Mohr, M., Castellano, J., &amp;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Wilkie</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 (2014). Gender differences in match performance characteristics of soccer players competing in the UEFA Champions League.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Human Movement Science</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33</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(1), 159–171. https://doi.org/10.1016/j.humov.2013.07.024</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Buchheit</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M., &amp;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Laursen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P. B. (2013). High-intensity interval training, solutions to the programming puzzle: Part I: Cardiopulmonary emphasis.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Sports Medicine</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43</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(5), 313–338. https://doi.org/10.1007/s40279-013-0029-x</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Burhaeın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E.,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Ndayisenga</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J.,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Lourenço</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C. C. V., &amp;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Bangurambona</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F. (2024). Enhancing Untrained Football Referees’ Strength, Speed, and Endurance through A Mix-training Programme.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International Journal of Disabilities Sports and Health Sciences</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7</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(6), 1282–1289. https://doi.org/10.33438/ijdshs.1521395</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Castillo-Rodríguez, A.,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Caparrós</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J. L. R.,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Figueiredo</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 González-Fernández, F. T., &amp;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Onetti-Onetti</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W. (2023). Cause-Effect: The Relationship between Role and Experience with Psychological and Physical Responses in the Competition Context in Soccer Referees.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Journal of Human Kinetics </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89</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(October), 289–300. https://doi.org/10.5114/jhk/169174</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Datson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N.,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Hulton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 Andersson, H., Lewis, T., Weston, M.,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Drust</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B., &amp; Gregson, W. (2014). Applied physiology of female soccer: An update.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Sports Medicine</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44</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(9), 1225–1240. https://doi.org/10.1007/s40279-014-0199-1</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Destrian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O.,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Sumartias</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S., Setiawan, W., &amp; Board, E. (2022). Women in " Masculine " Sports : Self-Concept Female Referee in Football.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Journal of Positive School Psychology</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6</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(8), 8966–8978.</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Eratli</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Şirin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Y., &amp; ÖZ, G. (2024). Women football observers’ experiences: a perspective from system justification and glass ceiling.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Frontiers in Psychology</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15</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(November). https://doi.org/10.3389/fpsyg.2024.1495843</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FIFA. (2020).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Refereeing Fitness Tests</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Gary P. McEwan, &amp;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Unnithan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V. B. (2024).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Decision‐making accuracy of soccer referees in relation </a:t>
            </a:r>
            <a:r>
              <a:rPr lang="en-ID" sz="1050" i="1" dirty="0" err="1">
                <a:effectLst/>
                <a:latin typeface="Times New Roman" panose="02020603050405020304" pitchFamily="18" charset="0"/>
                <a:ea typeface="Calibri" panose="020F0502020204030204" pitchFamily="34" charset="0"/>
                <a:cs typeface="Times New Roman" panose="02020603050405020304" pitchFamily="18" charset="0"/>
              </a:rPr>
              <a:t>tomarkers</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 of internal and external load.pdf</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EUROPEAN JOURNAL OF SPORT SCIENCE away.</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Gomes, R., Mendes, R., Ferreira, A., Mendes, R., Dias, G., &amp; Martins, F. (2024). Physical and Physiological Demands of Amateur Portuguese Field and Assistant Football Referees.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Sports</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12</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(5), 1–9. https://doi.org/10.3390/sports12050133</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Helgerud</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J.,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Høydal</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K., Wang, E., Karlsen, T., Berg, P.,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Bjerkaas</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M., Simonsen, T.,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Helgesen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C., Hjorth, N., Bach, R., &amp; Hoff, J. (2007). Aerobic high-intensity intervals improve V̇O2max more than moderate training.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Medicine and Science in Sports and Exercise</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39</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(4), 665–671. https://doi.org/10.1249/mss.0b013e3180304570</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Hussein, M. G. (2024). The Effect of Special Fartlek Style Exercises in Developing the Speed Endurance of First-Class Football Referees. </a:t>
            </a:r>
            <a:r>
              <a:rPr lang="en-ID" sz="1050" i="1" dirty="0" err="1">
                <a:effectLst/>
                <a:latin typeface="Times New Roman" panose="02020603050405020304" pitchFamily="18" charset="0"/>
                <a:ea typeface="Calibri" panose="020F0502020204030204" pitchFamily="34" charset="0"/>
                <a:cs typeface="Times New Roman" panose="02020603050405020304" pitchFamily="18" charset="0"/>
              </a:rPr>
              <a:t>Pubmedia</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err="1">
                <a:effectLst/>
                <a:latin typeface="Times New Roman" panose="02020603050405020304" pitchFamily="18" charset="0"/>
                <a:ea typeface="Calibri" panose="020F0502020204030204" pitchFamily="34" charset="0"/>
                <a:cs typeface="Times New Roman" panose="02020603050405020304" pitchFamily="18" charset="0"/>
              </a:rPr>
              <a:t>Jurnal</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 Pendidikan </a:t>
            </a:r>
            <a:r>
              <a:rPr lang="en-ID" sz="1050" i="1" dirty="0" err="1">
                <a:effectLst/>
                <a:latin typeface="Times New Roman" panose="02020603050405020304" pitchFamily="18" charset="0"/>
                <a:ea typeface="Calibri" panose="020F0502020204030204" pitchFamily="34" charset="0"/>
                <a:cs typeface="Times New Roman" panose="02020603050405020304" pitchFamily="18" charset="0"/>
              </a:rPr>
              <a:t>Olahraga</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1</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(4), 8. https://doi.org/10.47134/jpo.v1i4.656</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Iaia</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F. M., &amp;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Bangsbo</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J. (2010). Speed endurance training is a powerful stimulus for physiological adaptations and performance improvements of athletes.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Scandinavian Journal of Medicine and Science in Sports</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20</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(SUPPL. 2), 11–23. https://doi.org/10.1111/j.1600-0838.2010.01193.x</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Krustrup</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P.,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Helsen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W., Randers, M. B., Christensen, J. F., MacDonald, C.,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Rebelo</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 N., &amp;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Bangsbo</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J. (2009). Activity profile and physical demands of football referees and assistant referees  in international games.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Journal of Sports Sciences</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27</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(11), 1167–1176. https://doi.org/10.1080/02640410903220310</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Martinez-</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Torremocha</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G., Alonso-</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Callejo</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 Sanchez-Sanchez, J., Garcia-</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Unanue</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J., Gallardo, L., Martin-Sanchez, M. L., Serrano, C., &amp; Felipe, J. L. (2025). How do gender and competition level influence the physical demands in worst-case scenarios of elite football referees?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BMC Sports Science, Medicine and Rehabilitation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17</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(1). https://doi.org/10.1186/s13102-025-01282-4</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Nurcahya</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Y., &amp;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Nurmansyah</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Awwaludin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P. (2020).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Hubungan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Antara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Kebugaran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Jasmani</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Kinerja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Wasit</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Sepakbola</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err="1">
                <a:effectLst/>
                <a:latin typeface="Times New Roman" panose="02020603050405020304" pitchFamily="18" charset="0"/>
                <a:ea typeface="Calibri" panose="020F0502020204030204" pitchFamily="34" charset="0"/>
                <a:cs typeface="Times New Roman" panose="02020603050405020304" pitchFamily="18" charset="0"/>
              </a:rPr>
              <a:t>Jurnal</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 Sains </a:t>
            </a:r>
            <a:r>
              <a:rPr lang="en-ID" sz="1050" i="1" dirty="0" err="1">
                <a:effectLst/>
                <a:latin typeface="Times New Roman" panose="02020603050405020304" pitchFamily="18" charset="0"/>
                <a:ea typeface="Calibri" panose="020F0502020204030204" pitchFamily="34" charset="0"/>
                <a:cs typeface="Times New Roman" panose="02020603050405020304" pitchFamily="18" charset="0"/>
              </a:rPr>
              <a:t>Keolahragaan</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 Dan Kesehatan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5</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(1), 1–8. https://doi.org/10.5614/jskk.2020.5.1.1</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Rampinini</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E., Sassi, A., Morelli, A.,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Mazzoni</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S.,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Fanchini</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M., &amp; Coutts, A. J. (2009). Repeated-sprint ability in professional and amateur soccer players.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Applied Physiology, Nutrition and Metabolism</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34</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(6), 1048–1054. https://doi.org/10.1139/H09-111</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Sánchez-García, M., Sánchez-Sánchez, J., Rodríguez-Fernández, A.,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Solano</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D., &amp; Castillo, D. (2018). Relationships between sprint ability and endurance capacity in soccer referees.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Sports</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6</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(2), 8–12. https://doi.org/10.3390/sports6020028</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Sánchez, M. L. M., Oliva-Lozano, J. M., García-</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Unanue</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J.,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Krustrup</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P., Felipe, J. L., Moreno-Pérez, V., Gallardo, L., &amp; Sánchez-Sánchez, J. (2022). Association between Fitness Level and Physical Match Demands of Professional Female Football Referees.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International Journal of Environmental Research and Public Health</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19</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(17). https://doi.org/10.3390/ijerph191710720</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Sandford, G. N.,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Laursen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P. B., &amp;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Buchheit</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M. (2021). Anaerobic Speed/Power Reserve and Sport Performance: Scientific Basis, Current Applications and Future Directions.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Sports Medicine</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51</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(10), 2017–2028. https://doi.org/10.1007/s40279-021-01523-9</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Sasongko</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B. D.,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Supriatna</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S.,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Fadhli</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N. R., &amp;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Roesdiyanto</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R. (2023). Tingkat Physical Fitness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Wasit</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Futsal di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Persatuan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Sepakbola</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Seluruh</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Indonesia (PSSI) Kota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Palu</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Sport Science and Health</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5</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(1), 1–6. https://doi.org/10.17977/um062v5i12023p1-6</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Suárez-Iglesias, D., Rodríguez-Fernández, A.,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Vaquera</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 Villa-Vicente, J. G., &amp; Rodríguez-</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Marroyo</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J. A. (2024). Comparative Effects of Two High-Intensity Intermittent Training Programs on Sub-Elite Male Basketball Referees’ Fitness Levels.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Sports</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12</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(2), 1–12. https://doi.org/10.3390/sports12020051</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Syamsudar</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B., &amp;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Nurcahya</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Y. (2023). Physical Activity of Referees and Assistant Referees at Indonesian Football League 2019/2020.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International Journal of Artificial Intelligence …</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January</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https://doi.org/10.29099/ijair.v6i1.2.456</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Vigh</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-Larsen, J. F.,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Junge</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N.,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Cialdella</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-Kam, L., Tomás, R., Young, L.,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Krustrup</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P., Mohr, M., &amp;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Nybo</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L. (2024). Testing in Intermittent Sports - Importance for Training and Performance Optimization in Adult Athletes. In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Medicine and Science in Sports and Exercise</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(Vol. 56, Issue 8). https://doi.org/10.1249/MSS.0000000000003442</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Weston, M.,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Castagna</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C.,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Impellizzeri</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F. M.,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Bizzini</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M., Williams, A. M., &amp; Gregson, W. (2012). Science and medicine applied to soccer refereeing: An update.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Sports Medicine</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42</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(7), 615–631. https://doi.org/10.2165/11632360-000000000-00000</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a:p>
            <a:pPr marL="304800" indent="-304800" algn="just">
              <a:spcAft>
                <a:spcPts val="800"/>
              </a:spcAft>
            </a:pP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Zulkifli, S., &amp; </a:t>
            </a:r>
            <a:r>
              <a:rPr lang="en-ID" sz="1050" dirty="0" err="1">
                <a:effectLst/>
                <a:latin typeface="Times New Roman" panose="02020603050405020304" pitchFamily="18" charset="0"/>
                <a:ea typeface="Calibri" panose="020F0502020204030204" pitchFamily="34" charset="0"/>
                <a:cs typeface="Times New Roman" panose="02020603050405020304" pitchFamily="18" charset="0"/>
              </a:rPr>
              <a:t>Syamsudar</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B. (2025). Physical Condition Level and Survey of the West Java PSSI Referee Training Program. </a:t>
            </a:r>
            <a:r>
              <a:rPr lang="en-ID" sz="1050" i="1" dirty="0" err="1">
                <a:effectLst/>
                <a:latin typeface="Times New Roman" panose="02020603050405020304" pitchFamily="18" charset="0"/>
                <a:ea typeface="Calibri" panose="020F0502020204030204" pitchFamily="34" charset="0"/>
                <a:cs typeface="Times New Roman" panose="02020603050405020304" pitchFamily="18" charset="0"/>
              </a:rPr>
              <a:t>Jp.Jok</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err="1">
                <a:effectLst/>
                <a:latin typeface="Times New Roman" panose="02020603050405020304" pitchFamily="18" charset="0"/>
                <a:ea typeface="Calibri" panose="020F0502020204030204" pitchFamily="34" charset="0"/>
                <a:cs typeface="Times New Roman" panose="02020603050405020304" pitchFamily="18" charset="0"/>
              </a:rPr>
              <a:t>Jurnal</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 Pendidikan </a:t>
            </a:r>
            <a:r>
              <a:rPr lang="en-ID" sz="1050" i="1" dirty="0" err="1">
                <a:effectLst/>
                <a:latin typeface="Times New Roman" panose="02020603050405020304" pitchFamily="18" charset="0"/>
                <a:ea typeface="Calibri" panose="020F0502020204030204" pitchFamily="34" charset="0"/>
                <a:cs typeface="Times New Roman" panose="02020603050405020304" pitchFamily="18" charset="0"/>
              </a:rPr>
              <a:t>Jasmani</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err="1">
                <a:effectLst/>
                <a:latin typeface="Times New Roman" panose="02020603050405020304" pitchFamily="18" charset="0"/>
                <a:ea typeface="Calibri" panose="020F0502020204030204" pitchFamily="34" charset="0"/>
                <a:cs typeface="Times New Roman" panose="02020603050405020304" pitchFamily="18" charset="0"/>
              </a:rPr>
              <a:t>Olahraga</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 Dan Kesehatan)</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050" i="1" dirty="0">
                <a:effectLst/>
                <a:latin typeface="Times New Roman" panose="02020603050405020304" pitchFamily="18" charset="0"/>
                <a:ea typeface="Calibri" panose="020F0502020204030204" pitchFamily="34" charset="0"/>
                <a:cs typeface="Times New Roman" panose="02020603050405020304" pitchFamily="18" charset="0"/>
              </a:rPr>
              <a:t>9</a:t>
            </a:r>
            <a:r>
              <a:rPr lang="en-ID" sz="1050" dirty="0">
                <a:effectLst/>
                <a:latin typeface="Times New Roman" panose="02020603050405020304" pitchFamily="18" charset="0"/>
                <a:ea typeface="Calibri" panose="020F0502020204030204" pitchFamily="34" charset="0"/>
                <a:cs typeface="Times New Roman" panose="02020603050405020304" pitchFamily="18" charset="0"/>
              </a:rPr>
              <a:t>(1), 23–38. https://doi.org/https://doi.org/10.33503/jp.jok.v9i1.2127</a:t>
            </a:r>
            <a:endParaRPr lang="en-ID" sz="105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4">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5">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6">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7">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8">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9">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193768926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1358</TotalTime>
  <Words>2088</Words>
  <Application>Microsoft Office PowerPoint</Application>
  <PresentationFormat>Custom</PresentationFormat>
  <Paragraphs>120</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Calibri</vt:lpstr>
      <vt:lpstr>Fira Sans</vt:lpstr>
      <vt:lpstr>Arial</vt:lpstr>
      <vt:lpstr>Times New Roman</vt:lpstr>
      <vt:lpstr>Wingdings</vt:lpstr>
      <vt:lpstr>Livvic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syahrul zulkifli</cp:lastModifiedBy>
  <cp:revision>12</cp:revision>
  <dcterms:created xsi:type="dcterms:W3CDTF">2006-08-16T00:00:00Z</dcterms:created>
  <dcterms:modified xsi:type="dcterms:W3CDTF">2026-07-16T07:10:35Z</dcterms:modified>
</cp:coreProperties>
</file>