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9" r:id="rId5"/>
    <p:sldId id="260" r:id="rId6"/>
    <p:sldId id="261" r:id="rId7"/>
    <p:sldId id="262" r:id="rId8"/>
    <p:sldId id="263" r:id="rId9"/>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userDrawn="1">
          <p15:clr>
            <a:srgbClr val="A4A3A4"/>
          </p15:clr>
        </p15:guide>
        <p15:guide id="2" pos="209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36" y="-84"/>
      </p:cViewPr>
      <p:guideLst>
        <p:guide orient="horz" pos="2880"/>
        <p:guide pos="2095"/>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2" Type="http://schemas.openxmlformats.org/officeDocument/2006/relationships/tableStyles" Target="tableStyles.xml"/><Relationship Id="rId11" Type="http://schemas.openxmlformats.org/officeDocument/2006/relationships/viewProps" Target="viewProps.xml"/><Relationship Id="rId10" Type="http://schemas.openxmlformats.org/officeDocument/2006/relationships/presProps" Target="presProp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p:txBody>
      </p:sp>
      <p:sp>
        <p:nvSpPr>
          <p:cNvPr id="3" name="Holder 3"/>
          <p:cNvSpPr>
            <a:spLocks noGrp="1"/>
          </p:cNvSpPr>
          <p:nvPr>
            <p:ph type="body" idx="1"/>
          </p:nvPr>
        </p:nvSpPr>
        <p:spPr/>
        <p:txBody>
          <a:bodyPr lIns="0" tIns="0" rIns="0" bIns="0"/>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image" Target="../media/image3.png"/><Relationship Id="rId7" Type="http://schemas.openxmlformats.org/officeDocument/2006/relationships/image" Target="../media/image2.png"/><Relationship Id="rId6" Type="http://schemas.openxmlformats.org/officeDocument/2006/relationships/image" Target="../media/image1.png"/><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9.png"/><Relationship Id="rId13" Type="http://schemas.openxmlformats.org/officeDocument/2006/relationships/image" Target="../media/image8.png"/><Relationship Id="rId12" Type="http://schemas.openxmlformats.org/officeDocument/2006/relationships/image" Target="../media/image7.png"/><Relationship Id="rId11" Type="http://schemas.openxmlformats.org/officeDocument/2006/relationships/image" Target="../media/image6.png"/><Relationship Id="rId10" Type="http://schemas.openxmlformats.org/officeDocument/2006/relationships/image" Target="../media/image5.pn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p:txBody>
      </p:sp>
      <p:pic>
        <p:nvPicPr>
          <p:cNvPr id="17" name="bg object 17"/>
          <p:cNvPicPr/>
          <p:nvPr/>
        </p:nvPicPr>
        <p:blipFill>
          <a:blip r:embed="rId6" cstate="print"/>
          <a:stretch>
            <a:fillRect/>
          </a:stretch>
        </p:blipFill>
        <p:spPr>
          <a:xfrm>
            <a:off x="15040260" y="0"/>
            <a:ext cx="3247739" cy="4076856"/>
          </a:xfrm>
          <a:prstGeom prst="rect">
            <a:avLst/>
          </a:prstGeom>
        </p:spPr>
      </p:pic>
      <p:sp>
        <p:nvSpPr>
          <p:cNvPr id="18" name="bg object 18"/>
          <p:cNvSpPr/>
          <p:nvPr/>
        </p:nvSpPr>
        <p:spPr>
          <a:xfrm>
            <a:off x="0" y="7694436"/>
            <a:ext cx="4639310" cy="2592705"/>
          </a:xfrm>
          <a:custGeom>
            <a:avLst/>
            <a:gdLst/>
            <a:ahLst/>
            <a:cxnLst/>
            <a:rect l="l" t="t" r="r" b="b"/>
            <a:pathLst>
              <a:path w="4639310" h="2592704">
                <a:moveTo>
                  <a:pt x="0" y="0"/>
                </a:moveTo>
                <a:lnTo>
                  <a:pt x="4639001" y="0"/>
                </a:lnTo>
                <a:lnTo>
                  <a:pt x="4639001" y="2592563"/>
                </a:lnTo>
                <a:lnTo>
                  <a:pt x="0" y="2592563"/>
                </a:lnTo>
                <a:lnTo>
                  <a:pt x="0" y="0"/>
                </a:lnTo>
                <a:close/>
              </a:path>
            </a:pathLst>
          </a:custGeom>
          <a:solidFill>
            <a:srgbClr val="0C336F"/>
          </a:solidFill>
        </p:spPr>
        <p:txBody>
          <a:bodyPr wrap="square" lIns="0" tIns="0" rIns="0" bIns="0" rtlCol="0"/>
          <a:lstStyle/>
          <a:p/>
        </p:txBody>
      </p:sp>
      <p:sp>
        <p:nvSpPr>
          <p:cNvPr id="19" name="bg object 19"/>
          <p:cNvSpPr/>
          <p:nvPr/>
        </p:nvSpPr>
        <p:spPr>
          <a:xfrm>
            <a:off x="7927428" y="9764770"/>
            <a:ext cx="10360660" cy="522605"/>
          </a:xfrm>
          <a:custGeom>
            <a:avLst/>
            <a:gdLst/>
            <a:ahLst/>
            <a:cxnLst/>
            <a:rect l="l" t="t" r="r" b="b"/>
            <a:pathLst>
              <a:path w="10360660" h="522604">
                <a:moveTo>
                  <a:pt x="0" y="522229"/>
                </a:moveTo>
                <a:lnTo>
                  <a:pt x="0" y="0"/>
                </a:lnTo>
                <a:lnTo>
                  <a:pt x="10360571" y="0"/>
                </a:lnTo>
                <a:lnTo>
                  <a:pt x="10360571" y="522229"/>
                </a:lnTo>
                <a:lnTo>
                  <a:pt x="0" y="522229"/>
                </a:lnTo>
                <a:close/>
              </a:path>
            </a:pathLst>
          </a:custGeom>
          <a:solidFill>
            <a:srgbClr val="0A2957"/>
          </a:solidFill>
        </p:spPr>
        <p:txBody>
          <a:bodyPr wrap="square" lIns="0" tIns="0" rIns="0" bIns="0" rtlCol="0"/>
          <a:lstStyle/>
          <a:p/>
        </p:txBody>
      </p:sp>
      <p:pic>
        <p:nvPicPr>
          <p:cNvPr id="20" name="bg object 20"/>
          <p:cNvPicPr/>
          <p:nvPr/>
        </p:nvPicPr>
        <p:blipFill>
          <a:blip r:embed="rId7" cstate="print"/>
          <a:stretch>
            <a:fillRect/>
          </a:stretch>
        </p:blipFill>
        <p:spPr>
          <a:xfrm>
            <a:off x="3326449" y="7693474"/>
            <a:ext cx="6224978" cy="2593525"/>
          </a:xfrm>
          <a:prstGeom prst="rect">
            <a:avLst/>
          </a:prstGeom>
        </p:spPr>
      </p:pic>
      <p:sp>
        <p:nvSpPr>
          <p:cNvPr id="21" name="bg object 21"/>
          <p:cNvSpPr/>
          <p:nvPr/>
        </p:nvSpPr>
        <p:spPr>
          <a:xfrm>
            <a:off x="309409" y="373608"/>
            <a:ext cx="5600065" cy="933450"/>
          </a:xfrm>
          <a:custGeom>
            <a:avLst/>
            <a:gdLst/>
            <a:ahLst/>
            <a:cxnLst/>
            <a:rect l="l" t="t" r="r" b="b"/>
            <a:pathLst>
              <a:path w="5600065" h="933450">
                <a:moveTo>
                  <a:pt x="5475729" y="933450"/>
                </a:moveTo>
                <a:lnTo>
                  <a:pt x="124076" y="933450"/>
                </a:lnTo>
                <a:lnTo>
                  <a:pt x="75765" y="923698"/>
                </a:lnTo>
                <a:lnTo>
                  <a:pt x="36327" y="897101"/>
                </a:lnTo>
                <a:lnTo>
                  <a:pt x="9745" y="857640"/>
                </a:lnTo>
                <a:lnTo>
                  <a:pt x="0" y="809301"/>
                </a:lnTo>
                <a:lnTo>
                  <a:pt x="0" y="124148"/>
                </a:lnTo>
                <a:lnTo>
                  <a:pt x="9745" y="75809"/>
                </a:lnTo>
                <a:lnTo>
                  <a:pt x="36327" y="36349"/>
                </a:lnTo>
                <a:lnTo>
                  <a:pt x="75765" y="9751"/>
                </a:lnTo>
                <a:lnTo>
                  <a:pt x="124076" y="0"/>
                </a:lnTo>
                <a:lnTo>
                  <a:pt x="5475729" y="0"/>
                </a:lnTo>
                <a:lnTo>
                  <a:pt x="5524000" y="9751"/>
                </a:lnTo>
                <a:lnTo>
                  <a:pt x="5563442" y="36349"/>
                </a:lnTo>
                <a:lnTo>
                  <a:pt x="5590047" y="75809"/>
                </a:lnTo>
                <a:lnTo>
                  <a:pt x="5599806" y="124148"/>
                </a:lnTo>
                <a:lnTo>
                  <a:pt x="5599806" y="809301"/>
                </a:lnTo>
                <a:lnTo>
                  <a:pt x="5590060" y="857600"/>
                </a:lnTo>
                <a:lnTo>
                  <a:pt x="5563478" y="897065"/>
                </a:lnTo>
                <a:lnTo>
                  <a:pt x="5524040" y="923685"/>
                </a:lnTo>
                <a:lnTo>
                  <a:pt x="5475729" y="933450"/>
                </a:lnTo>
                <a:close/>
              </a:path>
            </a:pathLst>
          </a:custGeom>
          <a:solidFill>
            <a:srgbClr val="FFFFFF"/>
          </a:solidFill>
        </p:spPr>
        <p:txBody>
          <a:bodyPr wrap="square" lIns="0" tIns="0" rIns="0" bIns="0" rtlCol="0"/>
          <a:lstStyle/>
          <a:p/>
        </p:txBody>
      </p:sp>
      <p:pic>
        <p:nvPicPr>
          <p:cNvPr id="22" name="bg object 22"/>
          <p:cNvPicPr/>
          <p:nvPr/>
        </p:nvPicPr>
        <p:blipFill>
          <a:blip r:embed="rId8" cstate="print"/>
          <a:stretch>
            <a:fillRect/>
          </a:stretch>
        </p:blipFill>
        <p:spPr>
          <a:xfrm>
            <a:off x="434339" y="559593"/>
            <a:ext cx="1924049" cy="560812"/>
          </a:xfrm>
          <a:prstGeom prst="rect">
            <a:avLst/>
          </a:prstGeom>
        </p:spPr>
      </p:pic>
      <p:pic>
        <p:nvPicPr>
          <p:cNvPr id="23" name="bg object 23"/>
          <p:cNvPicPr/>
          <p:nvPr/>
        </p:nvPicPr>
        <p:blipFill>
          <a:blip r:embed="rId9" cstate="print"/>
          <a:stretch>
            <a:fillRect/>
          </a:stretch>
        </p:blipFill>
        <p:spPr>
          <a:xfrm>
            <a:off x="2354170" y="594836"/>
            <a:ext cx="880377" cy="469534"/>
          </a:xfrm>
          <a:prstGeom prst="rect">
            <a:avLst/>
          </a:prstGeom>
        </p:spPr>
      </p:pic>
      <p:pic>
        <p:nvPicPr>
          <p:cNvPr id="24" name="bg object 24"/>
          <p:cNvPicPr/>
          <p:nvPr/>
        </p:nvPicPr>
        <p:blipFill>
          <a:blip r:embed="rId10" cstate="print"/>
          <a:stretch>
            <a:fillRect/>
          </a:stretch>
        </p:blipFill>
        <p:spPr>
          <a:xfrm>
            <a:off x="5032143" y="469830"/>
            <a:ext cx="738516" cy="719518"/>
          </a:xfrm>
          <a:prstGeom prst="rect">
            <a:avLst/>
          </a:prstGeom>
        </p:spPr>
      </p:pic>
      <p:pic>
        <p:nvPicPr>
          <p:cNvPr id="25" name="bg object 25"/>
          <p:cNvPicPr/>
          <p:nvPr/>
        </p:nvPicPr>
        <p:blipFill>
          <a:blip r:embed="rId11" cstate="print"/>
          <a:stretch>
            <a:fillRect/>
          </a:stretch>
        </p:blipFill>
        <p:spPr>
          <a:xfrm>
            <a:off x="16497053" y="3259388"/>
            <a:ext cx="1790946" cy="6745509"/>
          </a:xfrm>
          <a:prstGeom prst="rect">
            <a:avLst/>
          </a:prstGeom>
        </p:spPr>
      </p:pic>
      <p:pic>
        <p:nvPicPr>
          <p:cNvPr id="26" name="bg object 26"/>
          <p:cNvPicPr/>
          <p:nvPr/>
        </p:nvPicPr>
        <p:blipFill>
          <a:blip r:embed="rId12" cstate="print"/>
          <a:stretch>
            <a:fillRect/>
          </a:stretch>
        </p:blipFill>
        <p:spPr>
          <a:xfrm>
            <a:off x="4233891" y="529285"/>
            <a:ext cx="725804" cy="621163"/>
          </a:xfrm>
          <a:prstGeom prst="rect">
            <a:avLst/>
          </a:prstGeom>
        </p:spPr>
      </p:pic>
      <p:pic>
        <p:nvPicPr>
          <p:cNvPr id="27" name="bg object 27"/>
          <p:cNvPicPr/>
          <p:nvPr/>
        </p:nvPicPr>
        <p:blipFill>
          <a:blip r:embed="rId13" cstate="print"/>
          <a:stretch>
            <a:fillRect/>
          </a:stretch>
        </p:blipFill>
        <p:spPr>
          <a:xfrm>
            <a:off x="0" y="840181"/>
            <a:ext cx="1736064" cy="6745527"/>
          </a:xfrm>
          <a:prstGeom prst="rect">
            <a:avLst/>
          </a:prstGeom>
        </p:spPr>
      </p:pic>
      <p:pic>
        <p:nvPicPr>
          <p:cNvPr id="28" name="bg object 28"/>
          <p:cNvPicPr/>
          <p:nvPr/>
        </p:nvPicPr>
        <p:blipFill>
          <a:blip r:embed="rId14" cstate="print"/>
          <a:stretch>
            <a:fillRect/>
          </a:stretch>
        </p:blipFill>
        <p:spPr>
          <a:xfrm>
            <a:off x="3326663" y="416880"/>
            <a:ext cx="809910" cy="368522"/>
          </a:xfrm>
          <a:prstGeom prst="rect">
            <a:avLst/>
          </a:prstGeom>
        </p:spPr>
      </p:pic>
      <p:sp>
        <p:nvSpPr>
          <p:cNvPr id="2" name="Holder 2"/>
          <p:cNvSpPr>
            <a:spLocks noGrp="1"/>
          </p:cNvSpPr>
          <p:nvPr>
            <p:ph type="title"/>
          </p:nvPr>
        </p:nvSpPr>
        <p:spPr>
          <a:xfrm>
            <a:off x="914400" y="411480"/>
            <a:ext cx="16459200" cy="1645920"/>
          </a:xfrm>
          <a:prstGeom prst="rect">
            <a:avLst/>
          </a:prstGeom>
        </p:spPr>
        <p:txBody>
          <a:bodyPr wrap="square" lIns="0" tIns="0" rIns="0" bIns="0">
            <a:spAutoFit/>
          </a:bodyPr>
          <a:lstStyle>
            <a:lvl1pPr>
              <a:defRPr/>
            </a:lvl1pPr>
          </a:lstStyle>
          <a:p/>
        </p:txBody>
      </p:sp>
      <p:sp>
        <p:nvSpPr>
          <p:cNvPr id="3" name="Holder 3"/>
          <p:cNvSpPr>
            <a:spLocks noGrp="1"/>
          </p:cNvSpPr>
          <p:nvPr>
            <p:ph type="body" idx="1"/>
          </p:nvPr>
        </p:nvSpPr>
        <p:spPr>
          <a:xfrm>
            <a:off x="914400" y="2366010"/>
            <a:ext cx="16459200" cy="6789420"/>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13.png"/><Relationship Id="rId8" Type="http://schemas.openxmlformats.org/officeDocument/2006/relationships/image" Target="../media/image12.png"/><Relationship Id="rId7" Type="http://schemas.openxmlformats.org/officeDocument/2006/relationships/image" Target="../media/image9.png"/><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11.png"/><Relationship Id="rId11" Type="http://schemas.openxmlformats.org/officeDocument/2006/relationships/slideLayout" Target="../slideLayouts/slideLayout5.xml"/><Relationship Id="rId10" Type="http://schemas.openxmlformats.org/officeDocument/2006/relationships/image" Target="../media/image14.png"/><Relationship Id="rId1"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5.xml"/><Relationship Id="rId7" Type="http://schemas.openxmlformats.org/officeDocument/2006/relationships/image" Target="../media/image9.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15.png"/><Relationship Id="rId7" Type="http://schemas.openxmlformats.org/officeDocument/2006/relationships/image" Target="../media/image8.png"/><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5.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p:txBody>
      </p:sp>
      <p:grpSp>
        <p:nvGrpSpPr>
          <p:cNvPr id="3" name="object 3"/>
          <p:cNvGrpSpPr/>
          <p:nvPr/>
        </p:nvGrpSpPr>
        <p:grpSpPr>
          <a:xfrm>
            <a:off x="0" y="0"/>
            <a:ext cx="7261859" cy="5143500"/>
            <a:chOff x="0" y="0"/>
            <a:chExt cx="7261859" cy="5143500"/>
          </a:xfrm>
        </p:grpSpPr>
        <p:pic>
          <p:nvPicPr>
            <p:cNvPr id="4" name="object 4"/>
            <p:cNvPicPr/>
            <p:nvPr/>
          </p:nvPicPr>
          <p:blipFill>
            <a:blip r:embed="rId1" cstate="print"/>
            <a:stretch>
              <a:fillRect/>
            </a:stretch>
          </p:blipFill>
          <p:spPr>
            <a:xfrm>
              <a:off x="0" y="0"/>
              <a:ext cx="7261478" cy="3296640"/>
            </a:xfrm>
            <a:prstGeom prst="rect">
              <a:avLst/>
            </a:prstGeom>
          </p:spPr>
        </p:pic>
        <p:pic>
          <p:nvPicPr>
            <p:cNvPr id="5" name="object 5"/>
            <p:cNvPicPr/>
            <p:nvPr/>
          </p:nvPicPr>
          <p:blipFill>
            <a:blip r:embed="rId2" cstate="print"/>
            <a:stretch>
              <a:fillRect/>
            </a:stretch>
          </p:blipFill>
          <p:spPr>
            <a:xfrm>
              <a:off x="0" y="0"/>
              <a:ext cx="2021614" cy="5143452"/>
            </a:xfrm>
            <a:prstGeom prst="rect">
              <a:avLst/>
            </a:prstGeom>
          </p:spPr>
        </p:pic>
        <p:sp>
          <p:nvSpPr>
            <p:cNvPr id="6" name="object 6"/>
            <p:cNvSpPr/>
            <p:nvPr/>
          </p:nvSpPr>
          <p:spPr>
            <a:xfrm>
              <a:off x="309409" y="373608"/>
              <a:ext cx="5600065" cy="933450"/>
            </a:xfrm>
            <a:custGeom>
              <a:avLst/>
              <a:gdLst/>
              <a:ahLst/>
              <a:cxnLst/>
              <a:rect l="l" t="t" r="r" b="b"/>
              <a:pathLst>
                <a:path w="5600065" h="933450">
                  <a:moveTo>
                    <a:pt x="5475729" y="933450"/>
                  </a:moveTo>
                  <a:lnTo>
                    <a:pt x="124076" y="933450"/>
                  </a:lnTo>
                  <a:lnTo>
                    <a:pt x="75765" y="923698"/>
                  </a:lnTo>
                  <a:lnTo>
                    <a:pt x="36327" y="897101"/>
                  </a:lnTo>
                  <a:lnTo>
                    <a:pt x="9745" y="857640"/>
                  </a:lnTo>
                  <a:lnTo>
                    <a:pt x="0" y="809301"/>
                  </a:lnTo>
                  <a:lnTo>
                    <a:pt x="0" y="124148"/>
                  </a:lnTo>
                  <a:lnTo>
                    <a:pt x="9745" y="75809"/>
                  </a:lnTo>
                  <a:lnTo>
                    <a:pt x="36327" y="36349"/>
                  </a:lnTo>
                  <a:lnTo>
                    <a:pt x="75765" y="9751"/>
                  </a:lnTo>
                  <a:lnTo>
                    <a:pt x="124076" y="0"/>
                  </a:lnTo>
                  <a:lnTo>
                    <a:pt x="5475729" y="0"/>
                  </a:lnTo>
                  <a:lnTo>
                    <a:pt x="5524000" y="9751"/>
                  </a:lnTo>
                  <a:lnTo>
                    <a:pt x="5563442" y="36349"/>
                  </a:lnTo>
                  <a:lnTo>
                    <a:pt x="5590047" y="75809"/>
                  </a:lnTo>
                  <a:lnTo>
                    <a:pt x="5599806" y="124148"/>
                  </a:lnTo>
                  <a:lnTo>
                    <a:pt x="5599806" y="809301"/>
                  </a:lnTo>
                  <a:lnTo>
                    <a:pt x="5590060" y="857600"/>
                  </a:lnTo>
                  <a:lnTo>
                    <a:pt x="5563478" y="897065"/>
                  </a:lnTo>
                  <a:lnTo>
                    <a:pt x="5524040" y="923685"/>
                  </a:lnTo>
                  <a:lnTo>
                    <a:pt x="5475729" y="933450"/>
                  </a:lnTo>
                  <a:close/>
                </a:path>
              </a:pathLst>
            </a:custGeom>
            <a:solidFill>
              <a:srgbClr val="FFFFFF"/>
            </a:solidFill>
          </p:spPr>
          <p:txBody>
            <a:bodyPr wrap="square" lIns="0" tIns="0" rIns="0" bIns="0" rtlCol="0"/>
            <a:lstStyle/>
            <a:p/>
          </p:txBody>
        </p:sp>
        <p:pic>
          <p:nvPicPr>
            <p:cNvPr id="7" name="object 7"/>
            <p:cNvPicPr/>
            <p:nvPr/>
          </p:nvPicPr>
          <p:blipFill>
            <a:blip r:embed="rId3" cstate="print"/>
            <a:stretch>
              <a:fillRect/>
            </a:stretch>
          </p:blipFill>
          <p:spPr>
            <a:xfrm>
              <a:off x="434340" y="559593"/>
              <a:ext cx="1924049" cy="560812"/>
            </a:xfrm>
            <a:prstGeom prst="rect">
              <a:avLst/>
            </a:prstGeom>
          </p:spPr>
        </p:pic>
        <p:pic>
          <p:nvPicPr>
            <p:cNvPr id="8" name="object 8"/>
            <p:cNvPicPr/>
            <p:nvPr/>
          </p:nvPicPr>
          <p:blipFill>
            <a:blip r:embed="rId4" cstate="print"/>
            <a:stretch>
              <a:fillRect/>
            </a:stretch>
          </p:blipFill>
          <p:spPr>
            <a:xfrm>
              <a:off x="2354170" y="594836"/>
              <a:ext cx="880377" cy="469534"/>
            </a:xfrm>
            <a:prstGeom prst="rect">
              <a:avLst/>
            </a:prstGeom>
          </p:spPr>
        </p:pic>
        <p:pic>
          <p:nvPicPr>
            <p:cNvPr id="9" name="object 9"/>
            <p:cNvPicPr/>
            <p:nvPr/>
          </p:nvPicPr>
          <p:blipFill>
            <a:blip r:embed="rId5" cstate="print"/>
            <a:stretch>
              <a:fillRect/>
            </a:stretch>
          </p:blipFill>
          <p:spPr>
            <a:xfrm>
              <a:off x="5032143" y="469830"/>
              <a:ext cx="738516" cy="719518"/>
            </a:xfrm>
            <a:prstGeom prst="rect">
              <a:avLst/>
            </a:prstGeom>
          </p:spPr>
        </p:pic>
        <p:pic>
          <p:nvPicPr>
            <p:cNvPr id="10" name="object 10"/>
            <p:cNvPicPr/>
            <p:nvPr/>
          </p:nvPicPr>
          <p:blipFill>
            <a:blip r:embed="rId6" cstate="print"/>
            <a:stretch>
              <a:fillRect/>
            </a:stretch>
          </p:blipFill>
          <p:spPr>
            <a:xfrm>
              <a:off x="4233891" y="529285"/>
              <a:ext cx="725804" cy="621163"/>
            </a:xfrm>
            <a:prstGeom prst="rect">
              <a:avLst/>
            </a:prstGeom>
          </p:spPr>
        </p:pic>
        <p:pic>
          <p:nvPicPr>
            <p:cNvPr id="11" name="object 11"/>
            <p:cNvPicPr/>
            <p:nvPr/>
          </p:nvPicPr>
          <p:blipFill>
            <a:blip r:embed="rId7" cstate="print"/>
            <a:stretch>
              <a:fillRect/>
            </a:stretch>
          </p:blipFill>
          <p:spPr>
            <a:xfrm>
              <a:off x="3326663" y="416880"/>
              <a:ext cx="809910" cy="368522"/>
            </a:xfrm>
            <a:prstGeom prst="rect">
              <a:avLst/>
            </a:prstGeom>
          </p:spPr>
        </p:pic>
      </p:grpSp>
      <p:sp>
        <p:nvSpPr>
          <p:cNvPr id="12" name="object 12"/>
          <p:cNvSpPr txBox="1"/>
          <p:nvPr/>
        </p:nvSpPr>
        <p:spPr>
          <a:xfrm>
            <a:off x="3322697" y="749710"/>
            <a:ext cx="843280" cy="384175"/>
          </a:xfrm>
          <a:prstGeom prst="rect">
            <a:avLst/>
          </a:prstGeom>
        </p:spPr>
        <p:txBody>
          <a:bodyPr vert="horz" wrap="square" lIns="0" tIns="12700" rIns="0" bIns="0" rtlCol="0">
            <a:spAutoFit/>
          </a:bodyPr>
          <a:lstStyle/>
          <a:p>
            <a:pPr marL="12700">
              <a:lnSpc>
                <a:spcPct val="100000"/>
              </a:lnSpc>
              <a:spcBef>
                <a:spcPts val="100"/>
              </a:spcBef>
            </a:pPr>
            <a:r>
              <a:rPr sz="2350" b="1" spc="-30" dirty="0">
                <a:solidFill>
                  <a:srgbClr val="33820D"/>
                </a:solidFill>
                <a:latin typeface="Arial" panose="020B0604020202020204"/>
                <a:cs typeface="Arial" panose="020B0604020202020204"/>
              </a:rPr>
              <a:t>PE</a:t>
            </a:r>
            <a:r>
              <a:rPr sz="2350" b="1" spc="-35" dirty="0">
                <a:solidFill>
                  <a:srgbClr val="33820D"/>
                </a:solidFill>
                <a:latin typeface="Arial" panose="020B0604020202020204"/>
                <a:cs typeface="Arial" panose="020B0604020202020204"/>
              </a:rPr>
              <a:t>H</a:t>
            </a:r>
            <a:r>
              <a:rPr sz="2350" b="1" spc="-1625" dirty="0">
                <a:solidFill>
                  <a:srgbClr val="33820D"/>
                </a:solidFill>
                <a:latin typeface="Arial" panose="020B0604020202020204"/>
                <a:cs typeface="Arial" panose="020B0604020202020204"/>
              </a:rPr>
              <a:t>R</a:t>
            </a:r>
            <a:endParaRPr sz="2350">
              <a:latin typeface="Arial" panose="020B0604020202020204"/>
              <a:cs typeface="Arial" panose="020B0604020202020204"/>
            </a:endParaRPr>
          </a:p>
        </p:txBody>
      </p:sp>
      <p:sp>
        <p:nvSpPr>
          <p:cNvPr id="13" name="object 13"/>
          <p:cNvSpPr txBox="1"/>
          <p:nvPr/>
        </p:nvSpPr>
        <p:spPr>
          <a:xfrm>
            <a:off x="3330575" y="769178"/>
            <a:ext cx="831215" cy="76835"/>
          </a:xfrm>
          <a:prstGeom prst="rect">
            <a:avLst/>
          </a:prstGeom>
        </p:spPr>
        <p:txBody>
          <a:bodyPr vert="horz" wrap="square" lIns="0" tIns="16510" rIns="0" bIns="0" rtlCol="0">
            <a:spAutoFit/>
          </a:bodyPr>
          <a:lstStyle/>
          <a:p>
            <a:pPr marL="12700">
              <a:lnSpc>
                <a:spcPct val="100000"/>
              </a:lnSpc>
              <a:spcBef>
                <a:spcPts val="130"/>
              </a:spcBef>
            </a:pPr>
            <a:r>
              <a:rPr sz="300" b="1" spc="10" dirty="0">
                <a:solidFill>
                  <a:srgbClr val="FF1616"/>
                </a:solidFill>
                <a:latin typeface="Arial" panose="020B0604020202020204"/>
                <a:cs typeface="Arial" panose="020B0604020202020204"/>
              </a:rPr>
              <a:t>UNIVERSITAS</a:t>
            </a:r>
            <a:r>
              <a:rPr sz="300" b="1" spc="70" dirty="0">
                <a:solidFill>
                  <a:srgbClr val="FF1616"/>
                </a:solidFill>
                <a:latin typeface="Arial" panose="020B0604020202020204"/>
                <a:cs typeface="Arial" panose="020B0604020202020204"/>
              </a:rPr>
              <a:t> </a:t>
            </a:r>
            <a:r>
              <a:rPr sz="300" b="1" spc="10" dirty="0">
                <a:solidFill>
                  <a:srgbClr val="FF1616"/>
                </a:solidFill>
                <a:latin typeface="Arial" panose="020B0604020202020204"/>
                <a:cs typeface="Arial" panose="020B0604020202020204"/>
              </a:rPr>
              <a:t>PENDIDIKAN</a:t>
            </a:r>
            <a:r>
              <a:rPr sz="300" b="1" spc="75" dirty="0">
                <a:solidFill>
                  <a:srgbClr val="FF1616"/>
                </a:solidFill>
                <a:latin typeface="Arial" panose="020B0604020202020204"/>
                <a:cs typeface="Arial" panose="020B0604020202020204"/>
              </a:rPr>
              <a:t> </a:t>
            </a:r>
            <a:r>
              <a:rPr sz="300" b="1" spc="-10" dirty="0">
                <a:solidFill>
                  <a:srgbClr val="FF1616"/>
                </a:solidFill>
                <a:latin typeface="Arial" panose="020B0604020202020204"/>
                <a:cs typeface="Arial" panose="020B0604020202020204"/>
              </a:rPr>
              <a:t>INDONESIA</a:t>
            </a:r>
            <a:endParaRPr sz="300">
              <a:latin typeface="Arial" panose="020B0604020202020204"/>
              <a:cs typeface="Arial" panose="020B0604020202020204"/>
            </a:endParaRPr>
          </a:p>
        </p:txBody>
      </p:sp>
      <p:sp>
        <p:nvSpPr>
          <p:cNvPr id="14" name="object 14"/>
          <p:cNvSpPr txBox="1"/>
          <p:nvPr/>
        </p:nvSpPr>
        <p:spPr>
          <a:xfrm>
            <a:off x="3388240" y="1068730"/>
            <a:ext cx="806450" cy="133350"/>
          </a:xfrm>
          <a:prstGeom prst="rect">
            <a:avLst/>
          </a:prstGeom>
        </p:spPr>
        <p:txBody>
          <a:bodyPr vert="horz" wrap="square" lIns="0" tIns="13335" rIns="0" bIns="0" rtlCol="0">
            <a:spAutoFit/>
          </a:bodyPr>
          <a:lstStyle/>
          <a:p>
            <a:pPr marL="12700">
              <a:lnSpc>
                <a:spcPct val="100000"/>
              </a:lnSpc>
              <a:spcBef>
                <a:spcPts val="105"/>
              </a:spcBef>
            </a:pPr>
            <a:r>
              <a:rPr sz="700" b="1" spc="-20" dirty="0">
                <a:solidFill>
                  <a:srgbClr val="008037"/>
                </a:solidFill>
                <a:latin typeface="Tahoma" panose="020B0604030504040204"/>
                <a:cs typeface="Tahoma" panose="020B0604030504040204"/>
              </a:rPr>
              <a:t>STUDY</a:t>
            </a:r>
            <a:r>
              <a:rPr sz="700" b="1" dirty="0">
                <a:solidFill>
                  <a:srgbClr val="008037"/>
                </a:solidFill>
                <a:latin typeface="Tahoma" panose="020B0604030504040204"/>
                <a:cs typeface="Tahoma" panose="020B0604030504040204"/>
              </a:rPr>
              <a:t> </a:t>
            </a:r>
            <a:r>
              <a:rPr sz="700" b="1" spc="-10" dirty="0">
                <a:solidFill>
                  <a:srgbClr val="008037"/>
                </a:solidFill>
                <a:latin typeface="Tahoma" panose="020B0604030504040204"/>
                <a:cs typeface="Tahoma" panose="020B0604030504040204"/>
              </a:rPr>
              <a:t>PROGRAM</a:t>
            </a:r>
            <a:endParaRPr sz="700">
              <a:latin typeface="Tahoma" panose="020B0604030504040204"/>
              <a:cs typeface="Tahoma" panose="020B0604030504040204"/>
            </a:endParaRPr>
          </a:p>
        </p:txBody>
      </p:sp>
      <p:sp>
        <p:nvSpPr>
          <p:cNvPr id="15" name="object 15"/>
          <p:cNvSpPr txBox="1"/>
          <p:nvPr/>
        </p:nvSpPr>
        <p:spPr>
          <a:xfrm>
            <a:off x="3351020" y="1161618"/>
            <a:ext cx="780415" cy="79375"/>
          </a:xfrm>
          <a:prstGeom prst="rect">
            <a:avLst/>
          </a:prstGeom>
        </p:spPr>
        <p:txBody>
          <a:bodyPr vert="horz" wrap="square" lIns="0" tIns="12700" rIns="0" bIns="0" rtlCol="0">
            <a:spAutoFit/>
          </a:bodyPr>
          <a:lstStyle/>
          <a:p>
            <a:pPr marL="12700">
              <a:lnSpc>
                <a:spcPct val="100000"/>
              </a:lnSpc>
              <a:spcBef>
                <a:spcPts val="100"/>
              </a:spcBef>
            </a:pPr>
            <a:r>
              <a:rPr sz="350" spc="-10" dirty="0">
                <a:latin typeface="Arial MT"/>
                <a:cs typeface="Arial MT"/>
              </a:rPr>
              <a:t>Faculty</a:t>
            </a:r>
            <a:r>
              <a:rPr sz="350" spc="10" dirty="0">
                <a:latin typeface="Arial MT"/>
                <a:cs typeface="Arial MT"/>
              </a:rPr>
              <a:t> </a:t>
            </a:r>
            <a:r>
              <a:rPr sz="350" dirty="0">
                <a:latin typeface="Arial MT"/>
                <a:cs typeface="Arial MT"/>
              </a:rPr>
              <a:t>of</a:t>
            </a:r>
            <a:r>
              <a:rPr sz="350" spc="10" dirty="0">
                <a:latin typeface="Arial MT"/>
                <a:cs typeface="Arial MT"/>
              </a:rPr>
              <a:t> </a:t>
            </a:r>
            <a:r>
              <a:rPr sz="350" spc="-10" dirty="0">
                <a:latin typeface="Arial MT"/>
                <a:cs typeface="Arial MT"/>
              </a:rPr>
              <a:t>Sport</a:t>
            </a:r>
            <a:r>
              <a:rPr sz="350" spc="10" dirty="0">
                <a:latin typeface="Arial MT"/>
                <a:cs typeface="Arial MT"/>
              </a:rPr>
              <a:t> </a:t>
            </a:r>
            <a:r>
              <a:rPr sz="350" spc="-10" dirty="0">
                <a:latin typeface="Arial MT"/>
                <a:cs typeface="Arial MT"/>
              </a:rPr>
              <a:t>Education</a:t>
            </a:r>
            <a:r>
              <a:rPr sz="350" spc="10" dirty="0">
                <a:latin typeface="Arial MT"/>
                <a:cs typeface="Arial MT"/>
              </a:rPr>
              <a:t> </a:t>
            </a:r>
            <a:r>
              <a:rPr sz="350" dirty="0">
                <a:latin typeface="Arial MT"/>
                <a:cs typeface="Arial MT"/>
              </a:rPr>
              <a:t>and</a:t>
            </a:r>
            <a:r>
              <a:rPr sz="350" spc="10" dirty="0">
                <a:latin typeface="Arial MT"/>
                <a:cs typeface="Arial MT"/>
              </a:rPr>
              <a:t> </a:t>
            </a:r>
            <a:r>
              <a:rPr sz="350" spc="-10" dirty="0">
                <a:latin typeface="Arial MT"/>
                <a:cs typeface="Arial MT"/>
              </a:rPr>
              <a:t>Health</a:t>
            </a:r>
            <a:endParaRPr sz="350">
              <a:latin typeface="Arial MT"/>
              <a:cs typeface="Arial MT"/>
            </a:endParaRPr>
          </a:p>
        </p:txBody>
      </p:sp>
      <p:sp>
        <p:nvSpPr>
          <p:cNvPr id="16" name="object 16"/>
          <p:cNvSpPr txBox="1"/>
          <p:nvPr/>
        </p:nvSpPr>
        <p:spPr>
          <a:xfrm>
            <a:off x="3325851" y="1035135"/>
            <a:ext cx="953135" cy="80010"/>
          </a:xfrm>
          <a:prstGeom prst="rect">
            <a:avLst/>
          </a:prstGeom>
        </p:spPr>
        <p:txBody>
          <a:bodyPr vert="horz" wrap="square" lIns="0" tIns="13335" rIns="0" bIns="0" rtlCol="0">
            <a:spAutoFit/>
          </a:bodyPr>
          <a:lstStyle/>
          <a:p>
            <a:pPr marL="12700">
              <a:lnSpc>
                <a:spcPct val="100000"/>
              </a:lnSpc>
              <a:spcBef>
                <a:spcPts val="105"/>
              </a:spcBef>
            </a:pPr>
            <a:r>
              <a:rPr sz="350" b="1" i="1" spc="-10" dirty="0">
                <a:solidFill>
                  <a:srgbClr val="FF1616"/>
                </a:solidFill>
                <a:latin typeface="Arial" panose="020B0604020202020204"/>
                <a:cs typeface="Arial" panose="020B0604020202020204"/>
              </a:rPr>
              <a:t>Physical</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Education,</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Health,</a:t>
            </a:r>
            <a:r>
              <a:rPr sz="350" b="1" i="1" spc="35" dirty="0">
                <a:solidFill>
                  <a:srgbClr val="FF1616"/>
                </a:solidFill>
                <a:latin typeface="Arial" panose="020B0604020202020204"/>
                <a:cs typeface="Arial" panose="020B0604020202020204"/>
              </a:rPr>
              <a:t> </a:t>
            </a:r>
            <a:r>
              <a:rPr sz="350" b="1" i="1" dirty="0">
                <a:solidFill>
                  <a:srgbClr val="FF1616"/>
                </a:solidFill>
                <a:latin typeface="Arial" panose="020B0604020202020204"/>
                <a:cs typeface="Arial" panose="020B0604020202020204"/>
              </a:rPr>
              <a:t>and</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Recreation</a:t>
            </a:r>
            <a:endParaRPr sz="350">
              <a:latin typeface="Arial" panose="020B0604020202020204"/>
              <a:cs typeface="Arial" panose="020B0604020202020204"/>
            </a:endParaRPr>
          </a:p>
        </p:txBody>
      </p:sp>
      <p:pic>
        <p:nvPicPr>
          <p:cNvPr id="17" name="object 17"/>
          <p:cNvPicPr/>
          <p:nvPr/>
        </p:nvPicPr>
        <p:blipFill>
          <a:blip r:embed="rId8" cstate="print"/>
          <a:stretch>
            <a:fillRect/>
          </a:stretch>
        </p:blipFill>
        <p:spPr>
          <a:xfrm>
            <a:off x="13724678" y="0"/>
            <a:ext cx="4563321" cy="10286999"/>
          </a:xfrm>
          <a:prstGeom prst="rect">
            <a:avLst/>
          </a:prstGeom>
        </p:spPr>
      </p:pic>
      <p:sp>
        <p:nvSpPr>
          <p:cNvPr id="18" name="object 18"/>
          <p:cNvSpPr txBox="1"/>
          <p:nvPr/>
        </p:nvSpPr>
        <p:spPr>
          <a:xfrm>
            <a:off x="1447800" y="3086272"/>
            <a:ext cx="12924790" cy="4444365"/>
          </a:xfrm>
          <a:prstGeom prst="rect">
            <a:avLst/>
          </a:prstGeom>
        </p:spPr>
        <p:txBody>
          <a:bodyPr vert="horz" wrap="square" lIns="0" tIns="12700" rIns="0" bIns="0" rtlCol="0">
            <a:spAutoFit/>
          </a:bodyPr>
          <a:lstStyle/>
          <a:p>
            <a:pPr marL="12700" marR="5080">
              <a:lnSpc>
                <a:spcPct val="120000"/>
              </a:lnSpc>
              <a:spcBef>
                <a:spcPts val="100"/>
              </a:spcBef>
            </a:pPr>
            <a:r>
              <a:rPr lang="en-US" altLang="en-US" sz="6000">
                <a:latin typeface="Trebuchet MS" panose="020B0603020202020204"/>
                <a:cs typeface="Trebuchet MS" panose="020B0603020202020204"/>
              </a:rPr>
              <a:t>Teachers' Efforts to Motivate Students in Large Ball Games Learning Through a Tactical Approach at SMPN 20 Bandung</a:t>
            </a:r>
            <a:endParaRPr sz="6000">
              <a:latin typeface="Trebuchet MS" panose="020B0603020202020204"/>
              <a:cs typeface="Trebuchet MS" panose="020B0603020202020204"/>
            </a:endParaRPr>
          </a:p>
        </p:txBody>
      </p:sp>
      <p:grpSp>
        <p:nvGrpSpPr>
          <p:cNvPr id="19" name="object 19"/>
          <p:cNvGrpSpPr/>
          <p:nvPr/>
        </p:nvGrpSpPr>
        <p:grpSpPr>
          <a:xfrm>
            <a:off x="0" y="4811815"/>
            <a:ext cx="9149715" cy="5475605"/>
            <a:chOff x="0" y="4811815"/>
            <a:chExt cx="9149715" cy="5475605"/>
          </a:xfrm>
        </p:grpSpPr>
        <p:pic>
          <p:nvPicPr>
            <p:cNvPr id="20" name="object 20"/>
            <p:cNvPicPr/>
            <p:nvPr/>
          </p:nvPicPr>
          <p:blipFill>
            <a:blip r:embed="rId9" cstate="print"/>
            <a:stretch>
              <a:fillRect/>
            </a:stretch>
          </p:blipFill>
          <p:spPr>
            <a:xfrm>
              <a:off x="0" y="4811815"/>
              <a:ext cx="8274458" cy="5475184"/>
            </a:xfrm>
            <a:prstGeom prst="rect">
              <a:avLst/>
            </a:prstGeom>
          </p:spPr>
        </p:pic>
        <p:pic>
          <p:nvPicPr>
            <p:cNvPr id="21" name="object 21"/>
            <p:cNvPicPr/>
            <p:nvPr/>
          </p:nvPicPr>
          <p:blipFill>
            <a:blip r:embed="rId10" cstate="print"/>
            <a:stretch>
              <a:fillRect/>
            </a:stretch>
          </p:blipFill>
          <p:spPr>
            <a:xfrm>
              <a:off x="3384897" y="7925209"/>
              <a:ext cx="5764339" cy="2361790"/>
            </a:xfrm>
            <a:prstGeom prst="rect">
              <a:avLst/>
            </a:prstGeom>
          </p:spPr>
        </p:pic>
      </p:grpSp>
      <p:sp>
        <p:nvSpPr>
          <p:cNvPr id="22" name="object 22"/>
          <p:cNvSpPr txBox="1"/>
          <p:nvPr/>
        </p:nvSpPr>
        <p:spPr>
          <a:xfrm>
            <a:off x="457200" y="8724900"/>
            <a:ext cx="6329045" cy="487045"/>
          </a:xfrm>
          <a:prstGeom prst="rect">
            <a:avLst/>
          </a:prstGeom>
        </p:spPr>
        <p:txBody>
          <a:bodyPr vert="horz" wrap="square" lIns="0" tIns="11430" rIns="0" bIns="0" rtlCol="0">
            <a:noAutofit/>
          </a:bodyPr>
          <a:lstStyle/>
          <a:p>
            <a:pPr marL="12700">
              <a:lnSpc>
                <a:spcPct val="100000"/>
              </a:lnSpc>
              <a:spcBef>
                <a:spcPts val="1945"/>
              </a:spcBef>
            </a:pPr>
            <a:r>
              <a:rPr lang="en-US" altLang="" sz="3350" b="1" dirty="0">
                <a:solidFill>
                  <a:srgbClr val="FFFFFF"/>
                </a:solidFill>
                <a:latin typeface="Trebuchet MS" panose="020B0603020202020204"/>
                <a:cs typeface="Trebuchet MS" panose="020B0603020202020204"/>
              </a:rPr>
              <a:t>Muhammad Try Gunawan </a:t>
            </a:r>
            <a:endParaRPr lang="en-US" altLang="" sz="3350" b="1" dirty="0">
              <a:solidFill>
                <a:srgbClr val="FFFFFF"/>
              </a:solidFill>
              <a:latin typeface="Trebuchet MS" panose="020B0603020202020204"/>
              <a:cs typeface="Trebuchet MS" panose="020B0603020202020204"/>
            </a:endParaRPr>
          </a:p>
          <a:p>
            <a:pPr marL="12700">
              <a:lnSpc>
                <a:spcPct val="100000"/>
              </a:lnSpc>
              <a:spcBef>
                <a:spcPts val="1945"/>
              </a:spcBef>
            </a:pPr>
            <a:r>
              <a:rPr sz="2250" b="1" spc="-95" dirty="0">
                <a:solidFill>
                  <a:srgbClr val="FFFFFF"/>
                </a:solidFill>
                <a:latin typeface="Trebuchet MS" panose="020B0603020202020204"/>
                <a:cs typeface="Trebuchet MS" panose="020B0603020202020204"/>
              </a:rPr>
              <a:t>The</a:t>
            </a:r>
            <a:r>
              <a:rPr sz="2250" b="1" spc="-135" dirty="0">
                <a:solidFill>
                  <a:srgbClr val="FFFFFF"/>
                </a:solidFill>
                <a:latin typeface="Trebuchet MS" panose="020B0603020202020204"/>
                <a:cs typeface="Trebuchet MS" panose="020B0603020202020204"/>
              </a:rPr>
              <a:t> </a:t>
            </a:r>
            <a:r>
              <a:rPr sz="2250" b="1" dirty="0">
                <a:solidFill>
                  <a:srgbClr val="FFFFFF"/>
                </a:solidFill>
                <a:latin typeface="Trebuchet MS" panose="020B0603020202020204"/>
                <a:cs typeface="Trebuchet MS" panose="020B0603020202020204"/>
              </a:rPr>
              <a:t>Indonesia</a:t>
            </a:r>
            <a:r>
              <a:rPr sz="2250" b="1" spc="-135" dirty="0">
                <a:solidFill>
                  <a:srgbClr val="FFFFFF"/>
                </a:solidFill>
                <a:latin typeface="Trebuchet MS" panose="020B0603020202020204"/>
                <a:cs typeface="Trebuchet MS" panose="020B0603020202020204"/>
              </a:rPr>
              <a:t> </a:t>
            </a:r>
            <a:r>
              <a:rPr sz="2250" b="1" spc="-45" dirty="0">
                <a:solidFill>
                  <a:srgbClr val="FFFFFF"/>
                </a:solidFill>
                <a:latin typeface="Trebuchet MS" panose="020B0603020202020204"/>
                <a:cs typeface="Trebuchet MS" panose="020B0603020202020204"/>
              </a:rPr>
              <a:t>University</a:t>
            </a:r>
            <a:r>
              <a:rPr sz="2250" b="1" spc="-135" dirty="0">
                <a:solidFill>
                  <a:srgbClr val="FFFFFF"/>
                </a:solidFill>
                <a:latin typeface="Trebuchet MS" panose="020B0603020202020204"/>
                <a:cs typeface="Trebuchet MS" panose="020B0603020202020204"/>
              </a:rPr>
              <a:t> </a:t>
            </a:r>
            <a:r>
              <a:rPr sz="2250" b="1" spc="-10" dirty="0">
                <a:solidFill>
                  <a:srgbClr val="FFFFFF"/>
                </a:solidFill>
                <a:latin typeface="Trebuchet MS" panose="020B0603020202020204"/>
                <a:cs typeface="Trebuchet MS" panose="020B0603020202020204"/>
              </a:rPr>
              <a:t>of</a:t>
            </a:r>
            <a:r>
              <a:rPr sz="2250" b="1" spc="-135" dirty="0">
                <a:solidFill>
                  <a:srgbClr val="FFFFFF"/>
                </a:solidFill>
                <a:latin typeface="Trebuchet MS" panose="020B0603020202020204"/>
                <a:cs typeface="Trebuchet MS" panose="020B0603020202020204"/>
              </a:rPr>
              <a:t> </a:t>
            </a:r>
            <a:r>
              <a:rPr sz="2250" b="1" spc="-10" dirty="0">
                <a:solidFill>
                  <a:srgbClr val="FFFFFF"/>
                </a:solidFill>
                <a:latin typeface="Trebuchet MS" panose="020B0603020202020204"/>
                <a:cs typeface="Trebuchet MS" panose="020B0603020202020204"/>
              </a:rPr>
              <a:t>Education</a:t>
            </a:r>
            <a:endParaRPr sz="2250">
              <a:latin typeface="Trebuchet MS" panose="020B0603020202020204"/>
              <a:cs typeface="Trebuchet MS" panose="020B060302020202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525943" y="1230657"/>
            <a:ext cx="4610735" cy="992505"/>
          </a:xfrm>
          <a:prstGeom prst="rect">
            <a:avLst/>
          </a:prstGeom>
        </p:spPr>
        <p:txBody>
          <a:bodyPr vert="horz" wrap="square" lIns="0" tIns="11430" rIns="0" bIns="0" rtlCol="0">
            <a:spAutoFit/>
          </a:bodyPr>
          <a:lstStyle/>
          <a:p>
            <a:pPr marL="12700">
              <a:lnSpc>
                <a:spcPct val="100000"/>
              </a:lnSpc>
              <a:spcBef>
                <a:spcPts val="90"/>
              </a:spcBef>
            </a:pPr>
            <a:r>
              <a:rPr sz="6350" b="1" spc="-60" dirty="0">
                <a:solidFill>
                  <a:srgbClr val="0A2957"/>
                </a:solidFill>
                <a:latin typeface="Trebuchet MS" panose="020B0603020202020204"/>
                <a:cs typeface="Trebuchet MS" panose="020B0603020202020204"/>
              </a:rPr>
              <a:t>Introduction</a:t>
            </a:r>
            <a:endParaRPr sz="6350">
              <a:latin typeface="Trebuchet MS" panose="020B0603020202020204"/>
              <a:cs typeface="Trebuchet MS" panose="020B0603020202020204"/>
            </a:endParaRPr>
          </a:p>
        </p:txBody>
      </p:sp>
      <p:sp>
        <p:nvSpPr>
          <p:cNvPr id="3" name="object 3"/>
          <p:cNvSpPr txBox="1"/>
          <p:nvPr/>
        </p:nvSpPr>
        <p:spPr>
          <a:xfrm>
            <a:off x="3322697" y="749710"/>
            <a:ext cx="843280" cy="384175"/>
          </a:xfrm>
          <a:prstGeom prst="rect">
            <a:avLst/>
          </a:prstGeom>
        </p:spPr>
        <p:txBody>
          <a:bodyPr vert="horz" wrap="square" lIns="0" tIns="12700" rIns="0" bIns="0" rtlCol="0">
            <a:spAutoFit/>
          </a:bodyPr>
          <a:lstStyle/>
          <a:p>
            <a:pPr marL="12700">
              <a:lnSpc>
                <a:spcPct val="100000"/>
              </a:lnSpc>
              <a:spcBef>
                <a:spcPts val="100"/>
              </a:spcBef>
            </a:pPr>
            <a:r>
              <a:rPr sz="2350" b="1" spc="-30" dirty="0">
                <a:solidFill>
                  <a:srgbClr val="33820D"/>
                </a:solidFill>
                <a:latin typeface="Arial" panose="020B0604020202020204"/>
                <a:cs typeface="Arial" panose="020B0604020202020204"/>
              </a:rPr>
              <a:t>PE</a:t>
            </a:r>
            <a:r>
              <a:rPr sz="2350" b="1" spc="-35" dirty="0">
                <a:solidFill>
                  <a:srgbClr val="33820D"/>
                </a:solidFill>
                <a:latin typeface="Arial" panose="020B0604020202020204"/>
                <a:cs typeface="Arial" panose="020B0604020202020204"/>
              </a:rPr>
              <a:t>H</a:t>
            </a:r>
            <a:r>
              <a:rPr sz="2350" b="1" spc="-1625" dirty="0">
                <a:solidFill>
                  <a:srgbClr val="33820D"/>
                </a:solidFill>
                <a:latin typeface="Arial" panose="020B0604020202020204"/>
                <a:cs typeface="Arial" panose="020B0604020202020204"/>
              </a:rPr>
              <a:t>R</a:t>
            </a:r>
            <a:endParaRPr sz="2350">
              <a:latin typeface="Arial" panose="020B0604020202020204"/>
              <a:cs typeface="Arial" panose="020B0604020202020204"/>
            </a:endParaRPr>
          </a:p>
        </p:txBody>
      </p:sp>
      <p:sp>
        <p:nvSpPr>
          <p:cNvPr id="4" name="object 4"/>
          <p:cNvSpPr txBox="1"/>
          <p:nvPr/>
        </p:nvSpPr>
        <p:spPr>
          <a:xfrm>
            <a:off x="3330575" y="769178"/>
            <a:ext cx="831215" cy="76835"/>
          </a:xfrm>
          <a:prstGeom prst="rect">
            <a:avLst/>
          </a:prstGeom>
        </p:spPr>
        <p:txBody>
          <a:bodyPr vert="horz" wrap="square" lIns="0" tIns="16510" rIns="0" bIns="0" rtlCol="0">
            <a:spAutoFit/>
          </a:bodyPr>
          <a:lstStyle/>
          <a:p>
            <a:pPr marL="12700">
              <a:lnSpc>
                <a:spcPct val="100000"/>
              </a:lnSpc>
              <a:spcBef>
                <a:spcPts val="130"/>
              </a:spcBef>
            </a:pPr>
            <a:r>
              <a:rPr sz="300" b="1" spc="10" dirty="0">
                <a:solidFill>
                  <a:srgbClr val="FF1616"/>
                </a:solidFill>
                <a:latin typeface="Arial" panose="020B0604020202020204"/>
                <a:cs typeface="Arial" panose="020B0604020202020204"/>
              </a:rPr>
              <a:t>UNIVERSITAS</a:t>
            </a:r>
            <a:r>
              <a:rPr sz="300" b="1" spc="70" dirty="0">
                <a:solidFill>
                  <a:srgbClr val="FF1616"/>
                </a:solidFill>
                <a:latin typeface="Arial" panose="020B0604020202020204"/>
                <a:cs typeface="Arial" panose="020B0604020202020204"/>
              </a:rPr>
              <a:t> </a:t>
            </a:r>
            <a:r>
              <a:rPr sz="300" b="1" spc="10" dirty="0">
                <a:solidFill>
                  <a:srgbClr val="FF1616"/>
                </a:solidFill>
                <a:latin typeface="Arial" panose="020B0604020202020204"/>
                <a:cs typeface="Arial" panose="020B0604020202020204"/>
              </a:rPr>
              <a:t>PENDIDIKAN</a:t>
            </a:r>
            <a:r>
              <a:rPr sz="300" b="1" spc="75" dirty="0">
                <a:solidFill>
                  <a:srgbClr val="FF1616"/>
                </a:solidFill>
                <a:latin typeface="Arial" panose="020B0604020202020204"/>
                <a:cs typeface="Arial" panose="020B0604020202020204"/>
              </a:rPr>
              <a:t> </a:t>
            </a:r>
            <a:r>
              <a:rPr sz="300" b="1" spc="-10" dirty="0">
                <a:solidFill>
                  <a:srgbClr val="FF1616"/>
                </a:solidFill>
                <a:latin typeface="Arial" panose="020B0604020202020204"/>
                <a:cs typeface="Arial" panose="020B0604020202020204"/>
              </a:rPr>
              <a:t>INDONESIA</a:t>
            </a:r>
            <a:endParaRPr sz="300">
              <a:latin typeface="Arial" panose="020B0604020202020204"/>
              <a:cs typeface="Arial" panose="020B0604020202020204"/>
            </a:endParaRPr>
          </a:p>
        </p:txBody>
      </p:sp>
      <p:sp>
        <p:nvSpPr>
          <p:cNvPr id="5" name="object 5"/>
          <p:cNvSpPr txBox="1"/>
          <p:nvPr/>
        </p:nvSpPr>
        <p:spPr>
          <a:xfrm>
            <a:off x="3388240" y="1068730"/>
            <a:ext cx="806450" cy="133350"/>
          </a:xfrm>
          <a:prstGeom prst="rect">
            <a:avLst/>
          </a:prstGeom>
        </p:spPr>
        <p:txBody>
          <a:bodyPr vert="horz" wrap="square" lIns="0" tIns="13335" rIns="0" bIns="0" rtlCol="0">
            <a:spAutoFit/>
          </a:bodyPr>
          <a:lstStyle/>
          <a:p>
            <a:pPr marL="12700">
              <a:lnSpc>
                <a:spcPct val="100000"/>
              </a:lnSpc>
              <a:spcBef>
                <a:spcPts val="105"/>
              </a:spcBef>
            </a:pPr>
            <a:r>
              <a:rPr sz="700" b="1" spc="-20" dirty="0">
                <a:solidFill>
                  <a:srgbClr val="008037"/>
                </a:solidFill>
                <a:latin typeface="Tahoma" panose="020B0604030504040204"/>
                <a:cs typeface="Tahoma" panose="020B0604030504040204"/>
              </a:rPr>
              <a:t>STUDY</a:t>
            </a:r>
            <a:r>
              <a:rPr sz="700" b="1" dirty="0">
                <a:solidFill>
                  <a:srgbClr val="008037"/>
                </a:solidFill>
                <a:latin typeface="Tahoma" panose="020B0604030504040204"/>
                <a:cs typeface="Tahoma" panose="020B0604030504040204"/>
              </a:rPr>
              <a:t> </a:t>
            </a:r>
            <a:r>
              <a:rPr sz="700" b="1" spc="-10" dirty="0">
                <a:solidFill>
                  <a:srgbClr val="008037"/>
                </a:solidFill>
                <a:latin typeface="Tahoma" panose="020B0604030504040204"/>
                <a:cs typeface="Tahoma" panose="020B0604030504040204"/>
              </a:rPr>
              <a:t>PROGRAM</a:t>
            </a:r>
            <a:endParaRPr sz="700">
              <a:latin typeface="Tahoma" panose="020B0604030504040204"/>
              <a:cs typeface="Tahoma" panose="020B0604030504040204"/>
            </a:endParaRPr>
          </a:p>
        </p:txBody>
      </p:sp>
      <p:sp>
        <p:nvSpPr>
          <p:cNvPr id="6" name="object 6"/>
          <p:cNvSpPr txBox="1"/>
          <p:nvPr/>
        </p:nvSpPr>
        <p:spPr>
          <a:xfrm>
            <a:off x="3351020" y="1161618"/>
            <a:ext cx="780415" cy="79375"/>
          </a:xfrm>
          <a:prstGeom prst="rect">
            <a:avLst/>
          </a:prstGeom>
        </p:spPr>
        <p:txBody>
          <a:bodyPr vert="horz" wrap="square" lIns="0" tIns="12700" rIns="0" bIns="0" rtlCol="0">
            <a:spAutoFit/>
          </a:bodyPr>
          <a:lstStyle/>
          <a:p>
            <a:pPr marL="12700">
              <a:lnSpc>
                <a:spcPct val="100000"/>
              </a:lnSpc>
              <a:spcBef>
                <a:spcPts val="100"/>
              </a:spcBef>
            </a:pPr>
            <a:r>
              <a:rPr sz="350" spc="-10" dirty="0">
                <a:latin typeface="Arial MT"/>
                <a:cs typeface="Arial MT"/>
              </a:rPr>
              <a:t>Faculty</a:t>
            </a:r>
            <a:r>
              <a:rPr sz="350" spc="10" dirty="0">
                <a:latin typeface="Arial MT"/>
                <a:cs typeface="Arial MT"/>
              </a:rPr>
              <a:t> </a:t>
            </a:r>
            <a:r>
              <a:rPr sz="350" dirty="0">
                <a:latin typeface="Arial MT"/>
                <a:cs typeface="Arial MT"/>
              </a:rPr>
              <a:t>of</a:t>
            </a:r>
            <a:r>
              <a:rPr sz="350" spc="10" dirty="0">
                <a:latin typeface="Arial MT"/>
                <a:cs typeface="Arial MT"/>
              </a:rPr>
              <a:t> </a:t>
            </a:r>
            <a:r>
              <a:rPr sz="350" spc="-10" dirty="0">
                <a:latin typeface="Arial MT"/>
                <a:cs typeface="Arial MT"/>
              </a:rPr>
              <a:t>Sport</a:t>
            </a:r>
            <a:r>
              <a:rPr sz="350" spc="10" dirty="0">
                <a:latin typeface="Arial MT"/>
                <a:cs typeface="Arial MT"/>
              </a:rPr>
              <a:t> </a:t>
            </a:r>
            <a:r>
              <a:rPr sz="350" spc="-10" dirty="0">
                <a:latin typeface="Arial MT"/>
                <a:cs typeface="Arial MT"/>
              </a:rPr>
              <a:t>Education</a:t>
            </a:r>
            <a:r>
              <a:rPr sz="350" spc="10" dirty="0">
                <a:latin typeface="Arial MT"/>
                <a:cs typeface="Arial MT"/>
              </a:rPr>
              <a:t> </a:t>
            </a:r>
            <a:r>
              <a:rPr sz="350" dirty="0">
                <a:latin typeface="Arial MT"/>
                <a:cs typeface="Arial MT"/>
              </a:rPr>
              <a:t>and</a:t>
            </a:r>
            <a:r>
              <a:rPr sz="350" spc="10" dirty="0">
                <a:latin typeface="Arial MT"/>
                <a:cs typeface="Arial MT"/>
              </a:rPr>
              <a:t> </a:t>
            </a:r>
            <a:r>
              <a:rPr sz="350" spc="-10" dirty="0">
                <a:latin typeface="Arial MT"/>
                <a:cs typeface="Arial MT"/>
              </a:rPr>
              <a:t>Health</a:t>
            </a:r>
            <a:endParaRPr sz="350">
              <a:latin typeface="Arial MT"/>
              <a:cs typeface="Arial MT"/>
            </a:endParaRPr>
          </a:p>
        </p:txBody>
      </p:sp>
      <p:sp>
        <p:nvSpPr>
          <p:cNvPr id="7" name="object 7"/>
          <p:cNvSpPr txBox="1"/>
          <p:nvPr/>
        </p:nvSpPr>
        <p:spPr>
          <a:xfrm>
            <a:off x="3325851" y="1035135"/>
            <a:ext cx="953135" cy="80010"/>
          </a:xfrm>
          <a:prstGeom prst="rect">
            <a:avLst/>
          </a:prstGeom>
        </p:spPr>
        <p:txBody>
          <a:bodyPr vert="horz" wrap="square" lIns="0" tIns="13335" rIns="0" bIns="0" rtlCol="0">
            <a:spAutoFit/>
          </a:bodyPr>
          <a:lstStyle/>
          <a:p>
            <a:pPr marL="12700">
              <a:lnSpc>
                <a:spcPct val="100000"/>
              </a:lnSpc>
              <a:spcBef>
                <a:spcPts val="105"/>
              </a:spcBef>
            </a:pPr>
            <a:r>
              <a:rPr sz="350" b="1" i="1" spc="-10" dirty="0">
                <a:solidFill>
                  <a:srgbClr val="FF1616"/>
                </a:solidFill>
                <a:latin typeface="Arial" panose="020B0604020202020204"/>
                <a:cs typeface="Arial" panose="020B0604020202020204"/>
              </a:rPr>
              <a:t>Physical</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Education,</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Health,</a:t>
            </a:r>
            <a:r>
              <a:rPr sz="350" b="1" i="1" spc="35" dirty="0">
                <a:solidFill>
                  <a:srgbClr val="FF1616"/>
                </a:solidFill>
                <a:latin typeface="Arial" panose="020B0604020202020204"/>
                <a:cs typeface="Arial" panose="020B0604020202020204"/>
              </a:rPr>
              <a:t> </a:t>
            </a:r>
            <a:r>
              <a:rPr sz="350" b="1" i="1" dirty="0">
                <a:solidFill>
                  <a:srgbClr val="FF1616"/>
                </a:solidFill>
                <a:latin typeface="Arial" panose="020B0604020202020204"/>
                <a:cs typeface="Arial" panose="020B0604020202020204"/>
              </a:rPr>
              <a:t>and</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Recreation</a:t>
            </a:r>
            <a:endParaRPr sz="350">
              <a:latin typeface="Arial" panose="020B0604020202020204"/>
              <a:cs typeface="Arial" panose="020B0604020202020204"/>
            </a:endParaRPr>
          </a:p>
        </p:txBody>
      </p:sp>
      <p:sp>
        <p:nvSpPr>
          <p:cNvPr id="8" name="object 8"/>
          <p:cNvSpPr txBox="1"/>
          <p:nvPr/>
        </p:nvSpPr>
        <p:spPr>
          <a:xfrm>
            <a:off x="1351401" y="3009895"/>
            <a:ext cx="7377430" cy="4444365"/>
          </a:xfrm>
          <a:prstGeom prst="rect">
            <a:avLst/>
          </a:prstGeom>
        </p:spPr>
        <p:txBody>
          <a:bodyPr vert="horz" wrap="square" lIns="0" tIns="12700" rIns="0" bIns="0" rtlCol="0">
            <a:spAutoFit/>
          </a:bodyPr>
          <a:lstStyle/>
          <a:p>
            <a:pPr marL="109855" algn="just">
              <a:lnSpc>
                <a:spcPct val="100000"/>
              </a:lnSpc>
              <a:spcBef>
                <a:spcPts val="100"/>
              </a:spcBef>
            </a:pPr>
            <a:r>
              <a:rPr lang="en-US" altLang="en-US" sz="1800">
                <a:latin typeface="Lucida Sans Unicode" panose="020B0602030504020204"/>
                <a:cs typeface="Lucida Sans Unicode" panose="020B0602030504020204"/>
              </a:rPr>
              <a:t>Physical Education (PE) is an essential component of school education that contributes to students' physical, cognitive, emotional, and social development. One of the primary objectives of PE is to foster lifelong participation in physical activity while developing motor skills, teamwork, leadership, and decision-making abilities. Large ball games, including soccer, basketball, and volleyball, are among the most commonly taught activities in Indonesian junior high schools. These sports require not only technical skills but also tactical understanding, communication, and cooperation among team members. Unfortunately, many PE lessons still emphasize repetitive technical drills, which often reduce students' motivation and engagement. Student motivation significantly influences learning outcomes. Motivated students tend to participate actively, demonstrate greater persistence, and develop higher confidence in performing sports activities. </a:t>
            </a:r>
            <a:endParaRPr lang="en-US" altLang="en-US" sz="1800">
              <a:latin typeface="Lucida Sans Unicode" panose="020B0602030504020204"/>
              <a:cs typeface="Lucida Sans Unicode" panose="020B0602030504020204"/>
            </a:endParaRPr>
          </a:p>
        </p:txBody>
      </p:sp>
      <p:sp>
        <p:nvSpPr>
          <p:cNvPr id="9" name="object 9"/>
          <p:cNvSpPr txBox="1"/>
          <p:nvPr/>
        </p:nvSpPr>
        <p:spPr>
          <a:xfrm>
            <a:off x="9525046" y="3009895"/>
            <a:ext cx="7388225" cy="3626485"/>
          </a:xfrm>
          <a:prstGeom prst="rect">
            <a:avLst/>
          </a:prstGeom>
        </p:spPr>
        <p:txBody>
          <a:bodyPr vert="horz" wrap="square" lIns="0" tIns="12700" rIns="0" bIns="0" rtlCol="0">
            <a:spAutoFit/>
          </a:bodyPr>
          <a:lstStyle/>
          <a:p>
            <a:pPr marR="588645" algn="just">
              <a:lnSpc>
                <a:spcPct val="100000"/>
              </a:lnSpc>
              <a:spcBef>
                <a:spcPts val="100"/>
              </a:spcBef>
            </a:pPr>
            <a:r>
              <a:rPr lang="en-US" altLang="en-US" sz="1800">
                <a:latin typeface="Lucida Sans Unicode" panose="020B0602030504020204"/>
                <a:cs typeface="Lucida Sans Unicode" panose="020B0602030504020204"/>
              </a:rPr>
              <a:t>Rather than teaching isolated technical skills, this approach emphasizes understanding game situations, tactical decision-making, and problem-solving through modified games. Previous studies have demonstrated that the tactical approach improves students' engagement, enjoyment, and tactical awareness while enhancing game performance. However, limited studies have specifically explored teachers' efforts to motivate students through this approach in Indonesian junior high schools. Therefore, this study investigates how physical education teachers motivate students during large ball games learning through the tactical approach at SMPN 20 Bandung. </a:t>
            </a:r>
            <a:endParaRPr lang="en-US" altLang="en-US" sz="1800">
              <a:latin typeface="Lucida Sans Unicode" panose="020B0602030504020204"/>
              <a:cs typeface="Lucida Sans Unicode" panose="020B0602030504020204"/>
            </a:endParaRPr>
          </a:p>
          <a:p>
            <a:pPr marR="588645" algn="just">
              <a:lnSpc>
                <a:spcPct val="100000"/>
              </a:lnSpc>
              <a:spcBef>
                <a:spcPts val="100"/>
              </a:spcBef>
            </a:pPr>
            <a:endParaRPr lang="en-US" altLang="en-US" sz="1800">
              <a:latin typeface="Lucida Sans Unicode" panose="020B0602030504020204"/>
              <a:cs typeface="Lucida Sans Unicode" panose="020B060203050402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97646" y="3331937"/>
            <a:ext cx="8096250" cy="4048125"/>
          </a:xfrm>
          <a:custGeom>
            <a:avLst/>
            <a:gdLst/>
            <a:ahLst/>
            <a:cxnLst/>
            <a:rect l="l" t="t" r="r" b="b"/>
            <a:pathLst>
              <a:path w="8096250" h="4048125">
                <a:moveTo>
                  <a:pt x="7196534" y="4048124"/>
                </a:moveTo>
                <a:lnTo>
                  <a:pt x="899566" y="4048124"/>
                </a:lnTo>
                <a:lnTo>
                  <a:pt x="851757" y="4046877"/>
                </a:lnTo>
                <a:lnTo>
                  <a:pt x="804602" y="4043176"/>
                </a:lnTo>
                <a:lnTo>
                  <a:pt x="758163" y="4037084"/>
                </a:lnTo>
                <a:lnTo>
                  <a:pt x="712502" y="4028663"/>
                </a:lnTo>
                <a:lnTo>
                  <a:pt x="667680" y="4017976"/>
                </a:lnTo>
                <a:lnTo>
                  <a:pt x="623760" y="4005084"/>
                </a:lnTo>
                <a:lnTo>
                  <a:pt x="580804" y="3990051"/>
                </a:lnTo>
                <a:lnTo>
                  <a:pt x="538874" y="3972937"/>
                </a:lnTo>
                <a:lnTo>
                  <a:pt x="498030" y="3953806"/>
                </a:lnTo>
                <a:lnTo>
                  <a:pt x="458337" y="3932720"/>
                </a:lnTo>
                <a:lnTo>
                  <a:pt x="419854" y="3909741"/>
                </a:lnTo>
                <a:lnTo>
                  <a:pt x="382646" y="3884931"/>
                </a:lnTo>
                <a:lnTo>
                  <a:pt x="346772" y="3858353"/>
                </a:lnTo>
                <a:lnTo>
                  <a:pt x="312296" y="3830069"/>
                </a:lnTo>
                <a:lnTo>
                  <a:pt x="279278" y="3800141"/>
                </a:lnTo>
                <a:lnTo>
                  <a:pt x="247782" y="3768631"/>
                </a:lnTo>
                <a:lnTo>
                  <a:pt x="217869" y="3735602"/>
                </a:lnTo>
                <a:lnTo>
                  <a:pt x="189602" y="3701116"/>
                </a:lnTo>
                <a:lnTo>
                  <a:pt x="163041" y="3665236"/>
                </a:lnTo>
                <a:lnTo>
                  <a:pt x="138248" y="3628022"/>
                </a:lnTo>
                <a:lnTo>
                  <a:pt x="115287" y="3589539"/>
                </a:lnTo>
                <a:lnTo>
                  <a:pt x="94219" y="3549847"/>
                </a:lnTo>
                <a:lnTo>
                  <a:pt x="75105" y="3509010"/>
                </a:lnTo>
                <a:lnTo>
                  <a:pt x="58008" y="3467090"/>
                </a:lnTo>
                <a:lnTo>
                  <a:pt x="42990" y="3424148"/>
                </a:lnTo>
                <a:lnTo>
                  <a:pt x="30112" y="3380247"/>
                </a:lnTo>
                <a:lnTo>
                  <a:pt x="19437" y="3335450"/>
                </a:lnTo>
                <a:lnTo>
                  <a:pt x="11026" y="3289819"/>
                </a:lnTo>
                <a:lnTo>
                  <a:pt x="4941" y="3243415"/>
                </a:lnTo>
                <a:lnTo>
                  <a:pt x="1245" y="3196302"/>
                </a:lnTo>
                <a:lnTo>
                  <a:pt x="0" y="3148541"/>
                </a:lnTo>
                <a:lnTo>
                  <a:pt x="0" y="899583"/>
                </a:lnTo>
                <a:lnTo>
                  <a:pt x="1240" y="852007"/>
                </a:lnTo>
                <a:lnTo>
                  <a:pt x="4905" y="805156"/>
                </a:lnTo>
                <a:lnTo>
                  <a:pt x="10918" y="759105"/>
                </a:lnTo>
                <a:lnTo>
                  <a:pt x="19437" y="712647"/>
                </a:lnTo>
                <a:lnTo>
                  <a:pt x="30112" y="667846"/>
                </a:lnTo>
                <a:lnTo>
                  <a:pt x="42990" y="623942"/>
                </a:lnTo>
                <a:lnTo>
                  <a:pt x="58008" y="580998"/>
                </a:lnTo>
                <a:lnTo>
                  <a:pt x="75105" y="539075"/>
                </a:lnTo>
                <a:lnTo>
                  <a:pt x="94219" y="498237"/>
                </a:lnTo>
                <a:lnTo>
                  <a:pt x="115287" y="458545"/>
                </a:lnTo>
                <a:lnTo>
                  <a:pt x="138248" y="420062"/>
                </a:lnTo>
                <a:lnTo>
                  <a:pt x="163041" y="382849"/>
                </a:lnTo>
                <a:lnTo>
                  <a:pt x="189602" y="346969"/>
                </a:lnTo>
                <a:lnTo>
                  <a:pt x="217869" y="312485"/>
                </a:lnTo>
                <a:lnTo>
                  <a:pt x="247782" y="279458"/>
                </a:lnTo>
                <a:lnTo>
                  <a:pt x="279278" y="247950"/>
                </a:lnTo>
                <a:lnTo>
                  <a:pt x="312296" y="218024"/>
                </a:lnTo>
                <a:lnTo>
                  <a:pt x="346772" y="189743"/>
                </a:lnTo>
                <a:lnTo>
                  <a:pt x="382646" y="163167"/>
                </a:lnTo>
                <a:lnTo>
                  <a:pt x="419854" y="138361"/>
                </a:lnTo>
                <a:lnTo>
                  <a:pt x="458337" y="115384"/>
                </a:lnTo>
                <a:lnTo>
                  <a:pt x="498030" y="94301"/>
                </a:lnTo>
                <a:lnTo>
                  <a:pt x="538874" y="75173"/>
                </a:lnTo>
                <a:lnTo>
                  <a:pt x="580804" y="58062"/>
                </a:lnTo>
                <a:lnTo>
                  <a:pt x="623760" y="43031"/>
                </a:lnTo>
                <a:lnTo>
                  <a:pt x="667680" y="30142"/>
                </a:lnTo>
                <a:lnTo>
                  <a:pt x="712502" y="19457"/>
                </a:lnTo>
                <a:lnTo>
                  <a:pt x="758163" y="11037"/>
                </a:lnTo>
                <a:lnTo>
                  <a:pt x="804602" y="4947"/>
                </a:lnTo>
                <a:lnTo>
                  <a:pt x="851757" y="1247"/>
                </a:lnTo>
                <a:lnTo>
                  <a:pt x="899566" y="0"/>
                </a:lnTo>
                <a:lnTo>
                  <a:pt x="7196534" y="0"/>
                </a:lnTo>
                <a:lnTo>
                  <a:pt x="7244343" y="1247"/>
                </a:lnTo>
                <a:lnTo>
                  <a:pt x="7291498" y="4947"/>
                </a:lnTo>
                <a:lnTo>
                  <a:pt x="7337937" y="11037"/>
                </a:lnTo>
                <a:lnTo>
                  <a:pt x="7383598" y="19457"/>
                </a:lnTo>
                <a:lnTo>
                  <a:pt x="7428420" y="30142"/>
                </a:lnTo>
                <a:lnTo>
                  <a:pt x="7472340" y="43031"/>
                </a:lnTo>
                <a:lnTo>
                  <a:pt x="7515296" y="58062"/>
                </a:lnTo>
                <a:lnTo>
                  <a:pt x="7557226" y="75173"/>
                </a:lnTo>
                <a:lnTo>
                  <a:pt x="7588795" y="89958"/>
                </a:lnTo>
                <a:lnTo>
                  <a:pt x="899566" y="89958"/>
                </a:lnTo>
                <a:lnTo>
                  <a:pt x="851956" y="91332"/>
                </a:lnTo>
                <a:lnTo>
                  <a:pt x="805075" y="95404"/>
                </a:lnTo>
                <a:lnTo>
                  <a:pt x="758999" y="102098"/>
                </a:lnTo>
                <a:lnTo>
                  <a:pt x="713804" y="111339"/>
                </a:lnTo>
                <a:lnTo>
                  <a:pt x="669566" y="123049"/>
                </a:lnTo>
                <a:lnTo>
                  <a:pt x="626360" y="137154"/>
                </a:lnTo>
                <a:lnTo>
                  <a:pt x="584261" y="153577"/>
                </a:lnTo>
                <a:lnTo>
                  <a:pt x="543346" y="172242"/>
                </a:lnTo>
                <a:lnTo>
                  <a:pt x="503689" y="193074"/>
                </a:lnTo>
                <a:lnTo>
                  <a:pt x="465367" y="215997"/>
                </a:lnTo>
                <a:lnTo>
                  <a:pt x="428455" y="240935"/>
                </a:lnTo>
                <a:lnTo>
                  <a:pt x="393029" y="267811"/>
                </a:lnTo>
                <a:lnTo>
                  <a:pt x="359164" y="296550"/>
                </a:lnTo>
                <a:lnTo>
                  <a:pt x="326936" y="327077"/>
                </a:lnTo>
                <a:lnTo>
                  <a:pt x="296420" y="359314"/>
                </a:lnTo>
                <a:lnTo>
                  <a:pt x="267693" y="393187"/>
                </a:lnTo>
                <a:lnTo>
                  <a:pt x="240829" y="428619"/>
                </a:lnTo>
                <a:lnTo>
                  <a:pt x="215905" y="465535"/>
                </a:lnTo>
                <a:lnTo>
                  <a:pt x="192995" y="503858"/>
                </a:lnTo>
                <a:lnTo>
                  <a:pt x="172176" y="543513"/>
                </a:lnTo>
                <a:lnTo>
                  <a:pt x="153523" y="584424"/>
                </a:lnTo>
                <a:lnTo>
                  <a:pt x="137112" y="626514"/>
                </a:lnTo>
                <a:lnTo>
                  <a:pt x="123018" y="669708"/>
                </a:lnTo>
                <a:lnTo>
                  <a:pt x="111318" y="713931"/>
                </a:lnTo>
                <a:lnTo>
                  <a:pt x="102085" y="759105"/>
                </a:lnTo>
                <a:lnTo>
                  <a:pt x="95465" y="804693"/>
                </a:lnTo>
                <a:lnTo>
                  <a:pt x="95397" y="805156"/>
                </a:lnTo>
                <a:lnTo>
                  <a:pt x="91346" y="851814"/>
                </a:lnTo>
                <a:lnTo>
                  <a:pt x="89956" y="899583"/>
                </a:lnTo>
                <a:lnTo>
                  <a:pt x="89956" y="3148541"/>
                </a:lnTo>
                <a:lnTo>
                  <a:pt x="91329" y="3196117"/>
                </a:lnTo>
                <a:lnTo>
                  <a:pt x="95397" y="3242968"/>
                </a:lnTo>
                <a:lnTo>
                  <a:pt x="102085" y="3289018"/>
                </a:lnTo>
                <a:lnTo>
                  <a:pt x="111318" y="3334193"/>
                </a:lnTo>
                <a:lnTo>
                  <a:pt x="123018" y="3378415"/>
                </a:lnTo>
                <a:lnTo>
                  <a:pt x="137112" y="3421610"/>
                </a:lnTo>
                <a:lnTo>
                  <a:pt x="153523" y="3463700"/>
                </a:lnTo>
                <a:lnTo>
                  <a:pt x="172176" y="3504611"/>
                </a:lnTo>
                <a:lnTo>
                  <a:pt x="192995" y="3544266"/>
                </a:lnTo>
                <a:lnTo>
                  <a:pt x="215905" y="3582589"/>
                </a:lnTo>
                <a:lnTo>
                  <a:pt x="240829" y="3619505"/>
                </a:lnTo>
                <a:lnTo>
                  <a:pt x="267693" y="3654937"/>
                </a:lnTo>
                <a:lnTo>
                  <a:pt x="296420" y="3688810"/>
                </a:lnTo>
                <a:lnTo>
                  <a:pt x="326936" y="3721047"/>
                </a:lnTo>
                <a:lnTo>
                  <a:pt x="359164" y="3751574"/>
                </a:lnTo>
                <a:lnTo>
                  <a:pt x="393029" y="3780313"/>
                </a:lnTo>
                <a:lnTo>
                  <a:pt x="428455" y="3807189"/>
                </a:lnTo>
                <a:lnTo>
                  <a:pt x="465367" y="3832127"/>
                </a:lnTo>
                <a:lnTo>
                  <a:pt x="503689" y="3855050"/>
                </a:lnTo>
                <a:lnTo>
                  <a:pt x="543346" y="3875882"/>
                </a:lnTo>
                <a:lnTo>
                  <a:pt x="584261" y="3894547"/>
                </a:lnTo>
                <a:lnTo>
                  <a:pt x="626360" y="3910970"/>
                </a:lnTo>
                <a:lnTo>
                  <a:pt x="669566" y="3925075"/>
                </a:lnTo>
                <a:lnTo>
                  <a:pt x="713804" y="3936785"/>
                </a:lnTo>
                <a:lnTo>
                  <a:pt x="758999" y="3946025"/>
                </a:lnTo>
                <a:lnTo>
                  <a:pt x="805075" y="3952720"/>
                </a:lnTo>
                <a:lnTo>
                  <a:pt x="851956" y="3956792"/>
                </a:lnTo>
                <a:lnTo>
                  <a:pt x="899566" y="3958166"/>
                </a:lnTo>
                <a:lnTo>
                  <a:pt x="7588762" y="3958166"/>
                </a:lnTo>
                <a:lnTo>
                  <a:pt x="7557226" y="3972937"/>
                </a:lnTo>
                <a:lnTo>
                  <a:pt x="7515296" y="3990051"/>
                </a:lnTo>
                <a:lnTo>
                  <a:pt x="7472340" y="4005084"/>
                </a:lnTo>
                <a:lnTo>
                  <a:pt x="7428420" y="4017976"/>
                </a:lnTo>
                <a:lnTo>
                  <a:pt x="7383598" y="4028663"/>
                </a:lnTo>
                <a:lnTo>
                  <a:pt x="7337937" y="4037084"/>
                </a:lnTo>
                <a:lnTo>
                  <a:pt x="7291498" y="4043176"/>
                </a:lnTo>
                <a:lnTo>
                  <a:pt x="7244343" y="4046877"/>
                </a:lnTo>
                <a:lnTo>
                  <a:pt x="7196534" y="4048124"/>
                </a:lnTo>
                <a:close/>
              </a:path>
              <a:path w="8096250" h="4048125">
                <a:moveTo>
                  <a:pt x="7588762" y="3958166"/>
                </a:moveTo>
                <a:lnTo>
                  <a:pt x="7196534" y="3958166"/>
                </a:lnTo>
                <a:lnTo>
                  <a:pt x="7244144" y="3956792"/>
                </a:lnTo>
                <a:lnTo>
                  <a:pt x="7291025" y="3952720"/>
                </a:lnTo>
                <a:lnTo>
                  <a:pt x="7337101" y="3946025"/>
                </a:lnTo>
                <a:lnTo>
                  <a:pt x="7382296" y="3936785"/>
                </a:lnTo>
                <a:lnTo>
                  <a:pt x="7426534" y="3925075"/>
                </a:lnTo>
                <a:lnTo>
                  <a:pt x="7469740" y="3910970"/>
                </a:lnTo>
                <a:lnTo>
                  <a:pt x="7511839" y="3894547"/>
                </a:lnTo>
                <a:lnTo>
                  <a:pt x="7552754" y="3875882"/>
                </a:lnTo>
                <a:lnTo>
                  <a:pt x="7592411" y="3855050"/>
                </a:lnTo>
                <a:lnTo>
                  <a:pt x="7630733" y="3832127"/>
                </a:lnTo>
                <a:lnTo>
                  <a:pt x="7667645" y="3807189"/>
                </a:lnTo>
                <a:lnTo>
                  <a:pt x="7703071" y="3780313"/>
                </a:lnTo>
                <a:lnTo>
                  <a:pt x="7736936" y="3751574"/>
                </a:lnTo>
                <a:lnTo>
                  <a:pt x="7769164" y="3721047"/>
                </a:lnTo>
                <a:lnTo>
                  <a:pt x="7799680" y="3688810"/>
                </a:lnTo>
                <a:lnTo>
                  <a:pt x="7828407" y="3654937"/>
                </a:lnTo>
                <a:lnTo>
                  <a:pt x="7855271" y="3619505"/>
                </a:lnTo>
                <a:lnTo>
                  <a:pt x="7880195" y="3582589"/>
                </a:lnTo>
                <a:lnTo>
                  <a:pt x="7903105" y="3544266"/>
                </a:lnTo>
                <a:lnTo>
                  <a:pt x="7923924" y="3504611"/>
                </a:lnTo>
                <a:lnTo>
                  <a:pt x="7942577" y="3463700"/>
                </a:lnTo>
                <a:lnTo>
                  <a:pt x="7958988" y="3421610"/>
                </a:lnTo>
                <a:lnTo>
                  <a:pt x="7973082" y="3378415"/>
                </a:lnTo>
                <a:lnTo>
                  <a:pt x="7984782" y="3334193"/>
                </a:lnTo>
                <a:lnTo>
                  <a:pt x="7994015" y="3289018"/>
                </a:lnTo>
                <a:lnTo>
                  <a:pt x="8000638" y="3243415"/>
                </a:lnTo>
                <a:lnTo>
                  <a:pt x="8000703" y="3242968"/>
                </a:lnTo>
                <a:lnTo>
                  <a:pt x="8004755" y="3196302"/>
                </a:lnTo>
                <a:lnTo>
                  <a:pt x="8006144" y="3148541"/>
                </a:lnTo>
                <a:lnTo>
                  <a:pt x="8006144" y="899583"/>
                </a:lnTo>
                <a:lnTo>
                  <a:pt x="8004771" y="852007"/>
                </a:lnTo>
                <a:lnTo>
                  <a:pt x="8000703" y="805156"/>
                </a:lnTo>
                <a:lnTo>
                  <a:pt x="7994015" y="759105"/>
                </a:lnTo>
                <a:lnTo>
                  <a:pt x="7984782" y="713931"/>
                </a:lnTo>
                <a:lnTo>
                  <a:pt x="7973082" y="669708"/>
                </a:lnTo>
                <a:lnTo>
                  <a:pt x="7958988" y="626514"/>
                </a:lnTo>
                <a:lnTo>
                  <a:pt x="7942577" y="584424"/>
                </a:lnTo>
                <a:lnTo>
                  <a:pt x="7923924" y="543513"/>
                </a:lnTo>
                <a:lnTo>
                  <a:pt x="7903105" y="503858"/>
                </a:lnTo>
                <a:lnTo>
                  <a:pt x="7880195" y="465535"/>
                </a:lnTo>
                <a:lnTo>
                  <a:pt x="7855271" y="428619"/>
                </a:lnTo>
                <a:lnTo>
                  <a:pt x="7828407" y="393187"/>
                </a:lnTo>
                <a:lnTo>
                  <a:pt x="7799680" y="359314"/>
                </a:lnTo>
                <a:lnTo>
                  <a:pt x="7769164" y="327077"/>
                </a:lnTo>
                <a:lnTo>
                  <a:pt x="7736936" y="296550"/>
                </a:lnTo>
                <a:lnTo>
                  <a:pt x="7703071" y="267811"/>
                </a:lnTo>
                <a:lnTo>
                  <a:pt x="7667645" y="240935"/>
                </a:lnTo>
                <a:lnTo>
                  <a:pt x="7630733" y="215997"/>
                </a:lnTo>
                <a:lnTo>
                  <a:pt x="7592411" y="193074"/>
                </a:lnTo>
                <a:lnTo>
                  <a:pt x="7552754" y="172242"/>
                </a:lnTo>
                <a:lnTo>
                  <a:pt x="7511839" y="153577"/>
                </a:lnTo>
                <a:lnTo>
                  <a:pt x="7469740" y="137154"/>
                </a:lnTo>
                <a:lnTo>
                  <a:pt x="7426534" y="123049"/>
                </a:lnTo>
                <a:lnTo>
                  <a:pt x="7382296" y="111339"/>
                </a:lnTo>
                <a:lnTo>
                  <a:pt x="7337101" y="102098"/>
                </a:lnTo>
                <a:lnTo>
                  <a:pt x="7291025" y="95404"/>
                </a:lnTo>
                <a:lnTo>
                  <a:pt x="7244144" y="91332"/>
                </a:lnTo>
                <a:lnTo>
                  <a:pt x="7196534" y="89958"/>
                </a:lnTo>
                <a:lnTo>
                  <a:pt x="7588795" y="89958"/>
                </a:lnTo>
                <a:lnTo>
                  <a:pt x="7637763" y="115384"/>
                </a:lnTo>
                <a:lnTo>
                  <a:pt x="7676245" y="138361"/>
                </a:lnTo>
                <a:lnTo>
                  <a:pt x="7713454" y="163167"/>
                </a:lnTo>
                <a:lnTo>
                  <a:pt x="7749328" y="189743"/>
                </a:lnTo>
                <a:lnTo>
                  <a:pt x="7783804" y="218024"/>
                </a:lnTo>
                <a:lnTo>
                  <a:pt x="7816822" y="247950"/>
                </a:lnTo>
                <a:lnTo>
                  <a:pt x="7848318" y="279458"/>
                </a:lnTo>
                <a:lnTo>
                  <a:pt x="7878231" y="312485"/>
                </a:lnTo>
                <a:lnTo>
                  <a:pt x="7906498" y="346969"/>
                </a:lnTo>
                <a:lnTo>
                  <a:pt x="7933059" y="382849"/>
                </a:lnTo>
                <a:lnTo>
                  <a:pt x="7957852" y="420062"/>
                </a:lnTo>
                <a:lnTo>
                  <a:pt x="7980813" y="458545"/>
                </a:lnTo>
                <a:lnTo>
                  <a:pt x="8001881" y="498237"/>
                </a:lnTo>
                <a:lnTo>
                  <a:pt x="8020995" y="539075"/>
                </a:lnTo>
                <a:lnTo>
                  <a:pt x="8038092" y="580998"/>
                </a:lnTo>
                <a:lnTo>
                  <a:pt x="8053110" y="623942"/>
                </a:lnTo>
                <a:lnTo>
                  <a:pt x="8065988" y="667846"/>
                </a:lnTo>
                <a:lnTo>
                  <a:pt x="8076663" y="712647"/>
                </a:lnTo>
                <a:lnTo>
                  <a:pt x="8085074" y="758284"/>
                </a:lnTo>
                <a:lnTo>
                  <a:pt x="8091159" y="804693"/>
                </a:lnTo>
                <a:lnTo>
                  <a:pt x="8094855" y="851814"/>
                </a:lnTo>
                <a:lnTo>
                  <a:pt x="8096100" y="899583"/>
                </a:lnTo>
                <a:lnTo>
                  <a:pt x="8096100" y="3148541"/>
                </a:lnTo>
                <a:lnTo>
                  <a:pt x="8094860" y="3196117"/>
                </a:lnTo>
                <a:lnTo>
                  <a:pt x="8091194" y="3242968"/>
                </a:lnTo>
                <a:lnTo>
                  <a:pt x="8085179" y="3289018"/>
                </a:lnTo>
                <a:lnTo>
                  <a:pt x="8076663" y="3335450"/>
                </a:lnTo>
                <a:lnTo>
                  <a:pt x="8065988" y="3380247"/>
                </a:lnTo>
                <a:lnTo>
                  <a:pt x="8053110" y="3424148"/>
                </a:lnTo>
                <a:lnTo>
                  <a:pt x="8038092" y="3467090"/>
                </a:lnTo>
                <a:lnTo>
                  <a:pt x="8020995" y="3509010"/>
                </a:lnTo>
                <a:lnTo>
                  <a:pt x="8001881" y="3549847"/>
                </a:lnTo>
                <a:lnTo>
                  <a:pt x="7980813" y="3589539"/>
                </a:lnTo>
                <a:lnTo>
                  <a:pt x="7957852" y="3628022"/>
                </a:lnTo>
                <a:lnTo>
                  <a:pt x="7933059" y="3665236"/>
                </a:lnTo>
                <a:lnTo>
                  <a:pt x="7906498" y="3701116"/>
                </a:lnTo>
                <a:lnTo>
                  <a:pt x="7878231" y="3735602"/>
                </a:lnTo>
                <a:lnTo>
                  <a:pt x="7848318" y="3768631"/>
                </a:lnTo>
                <a:lnTo>
                  <a:pt x="7816822" y="3800141"/>
                </a:lnTo>
                <a:lnTo>
                  <a:pt x="7783804" y="3830069"/>
                </a:lnTo>
                <a:lnTo>
                  <a:pt x="7749328" y="3858353"/>
                </a:lnTo>
                <a:lnTo>
                  <a:pt x="7713454" y="3884931"/>
                </a:lnTo>
                <a:lnTo>
                  <a:pt x="7676245" y="3909741"/>
                </a:lnTo>
                <a:lnTo>
                  <a:pt x="7637763" y="3932720"/>
                </a:lnTo>
                <a:lnTo>
                  <a:pt x="7598070" y="3953806"/>
                </a:lnTo>
                <a:lnTo>
                  <a:pt x="7588762" y="3958166"/>
                </a:lnTo>
                <a:close/>
              </a:path>
            </a:pathLst>
          </a:custGeom>
          <a:solidFill>
            <a:srgbClr val="000000"/>
          </a:solidFill>
        </p:spPr>
        <p:txBody>
          <a:bodyPr wrap="square" lIns="0" tIns="0" rIns="0" bIns="0" rtlCol="0"/>
          <a:lstStyle/>
          <a:p/>
        </p:txBody>
      </p:sp>
      <p:sp>
        <p:nvSpPr>
          <p:cNvPr id="3" name="object 3"/>
          <p:cNvSpPr txBox="1"/>
          <p:nvPr/>
        </p:nvSpPr>
        <p:spPr>
          <a:xfrm>
            <a:off x="7398385" y="1278255"/>
            <a:ext cx="3135630" cy="988060"/>
          </a:xfrm>
          <a:prstGeom prst="rect">
            <a:avLst/>
          </a:prstGeom>
        </p:spPr>
        <p:txBody>
          <a:bodyPr vert="horz" wrap="square" lIns="0" tIns="11430" rIns="0" bIns="0" rtlCol="0">
            <a:spAutoFit/>
          </a:bodyPr>
          <a:lstStyle/>
          <a:p>
            <a:pPr marL="12700">
              <a:lnSpc>
                <a:spcPct val="100000"/>
              </a:lnSpc>
              <a:spcBef>
                <a:spcPts val="90"/>
              </a:spcBef>
            </a:pPr>
            <a:r>
              <a:rPr lang="en-US" altLang="en-US" sz="6350">
                <a:latin typeface="Trebuchet MS" panose="020B0603020202020204"/>
                <a:cs typeface="Trebuchet MS" panose="020B0603020202020204"/>
              </a:rPr>
              <a:t>METHOD</a:t>
            </a:r>
            <a:endParaRPr lang="en-US" altLang="en-US" sz="6350">
              <a:latin typeface="Trebuchet MS" panose="020B0603020202020204"/>
              <a:cs typeface="Trebuchet MS" panose="020B0603020202020204"/>
            </a:endParaRPr>
          </a:p>
        </p:txBody>
      </p:sp>
      <p:sp>
        <p:nvSpPr>
          <p:cNvPr id="4" name="object 4"/>
          <p:cNvSpPr txBox="1"/>
          <p:nvPr/>
        </p:nvSpPr>
        <p:spPr>
          <a:xfrm>
            <a:off x="3322697" y="749710"/>
            <a:ext cx="843280" cy="384175"/>
          </a:xfrm>
          <a:prstGeom prst="rect">
            <a:avLst/>
          </a:prstGeom>
        </p:spPr>
        <p:txBody>
          <a:bodyPr vert="horz" wrap="square" lIns="0" tIns="12700" rIns="0" bIns="0" rtlCol="0">
            <a:spAutoFit/>
          </a:bodyPr>
          <a:lstStyle/>
          <a:p>
            <a:pPr marL="12700">
              <a:lnSpc>
                <a:spcPct val="100000"/>
              </a:lnSpc>
              <a:spcBef>
                <a:spcPts val="100"/>
              </a:spcBef>
            </a:pPr>
            <a:r>
              <a:rPr sz="2350" b="1" spc="-30" dirty="0">
                <a:solidFill>
                  <a:srgbClr val="33820D"/>
                </a:solidFill>
                <a:latin typeface="Arial" panose="020B0604020202020204"/>
                <a:cs typeface="Arial" panose="020B0604020202020204"/>
              </a:rPr>
              <a:t>PE</a:t>
            </a:r>
            <a:r>
              <a:rPr sz="2350" b="1" spc="-35" dirty="0">
                <a:solidFill>
                  <a:srgbClr val="33820D"/>
                </a:solidFill>
                <a:latin typeface="Arial" panose="020B0604020202020204"/>
                <a:cs typeface="Arial" panose="020B0604020202020204"/>
              </a:rPr>
              <a:t>H</a:t>
            </a:r>
            <a:r>
              <a:rPr sz="2350" b="1" spc="-1625" dirty="0">
                <a:solidFill>
                  <a:srgbClr val="33820D"/>
                </a:solidFill>
                <a:latin typeface="Arial" panose="020B0604020202020204"/>
                <a:cs typeface="Arial" panose="020B0604020202020204"/>
              </a:rPr>
              <a:t>R</a:t>
            </a:r>
            <a:endParaRPr sz="2350">
              <a:latin typeface="Arial" panose="020B0604020202020204"/>
              <a:cs typeface="Arial" panose="020B0604020202020204"/>
            </a:endParaRPr>
          </a:p>
        </p:txBody>
      </p:sp>
      <p:sp>
        <p:nvSpPr>
          <p:cNvPr id="5" name="object 5"/>
          <p:cNvSpPr txBox="1"/>
          <p:nvPr/>
        </p:nvSpPr>
        <p:spPr>
          <a:xfrm>
            <a:off x="3330575" y="769178"/>
            <a:ext cx="831215" cy="76835"/>
          </a:xfrm>
          <a:prstGeom prst="rect">
            <a:avLst/>
          </a:prstGeom>
        </p:spPr>
        <p:txBody>
          <a:bodyPr vert="horz" wrap="square" lIns="0" tIns="16510" rIns="0" bIns="0" rtlCol="0">
            <a:spAutoFit/>
          </a:bodyPr>
          <a:lstStyle/>
          <a:p>
            <a:pPr marL="12700">
              <a:lnSpc>
                <a:spcPct val="100000"/>
              </a:lnSpc>
              <a:spcBef>
                <a:spcPts val="130"/>
              </a:spcBef>
            </a:pPr>
            <a:r>
              <a:rPr sz="300" b="1" spc="10" dirty="0">
                <a:solidFill>
                  <a:srgbClr val="FF1616"/>
                </a:solidFill>
                <a:latin typeface="Arial" panose="020B0604020202020204"/>
                <a:cs typeface="Arial" panose="020B0604020202020204"/>
              </a:rPr>
              <a:t>UNIVERSITAS</a:t>
            </a:r>
            <a:r>
              <a:rPr sz="300" b="1" spc="70" dirty="0">
                <a:solidFill>
                  <a:srgbClr val="FF1616"/>
                </a:solidFill>
                <a:latin typeface="Arial" panose="020B0604020202020204"/>
                <a:cs typeface="Arial" panose="020B0604020202020204"/>
              </a:rPr>
              <a:t> </a:t>
            </a:r>
            <a:r>
              <a:rPr sz="300" b="1" spc="10" dirty="0">
                <a:solidFill>
                  <a:srgbClr val="FF1616"/>
                </a:solidFill>
                <a:latin typeface="Arial" panose="020B0604020202020204"/>
                <a:cs typeface="Arial" panose="020B0604020202020204"/>
              </a:rPr>
              <a:t>PENDIDIKAN</a:t>
            </a:r>
            <a:r>
              <a:rPr sz="300" b="1" spc="75" dirty="0">
                <a:solidFill>
                  <a:srgbClr val="FF1616"/>
                </a:solidFill>
                <a:latin typeface="Arial" panose="020B0604020202020204"/>
                <a:cs typeface="Arial" panose="020B0604020202020204"/>
              </a:rPr>
              <a:t> </a:t>
            </a:r>
            <a:r>
              <a:rPr sz="300" b="1" spc="-10" dirty="0">
                <a:solidFill>
                  <a:srgbClr val="FF1616"/>
                </a:solidFill>
                <a:latin typeface="Arial" panose="020B0604020202020204"/>
                <a:cs typeface="Arial" panose="020B0604020202020204"/>
              </a:rPr>
              <a:t>INDONESIA</a:t>
            </a:r>
            <a:endParaRPr sz="300">
              <a:latin typeface="Arial" panose="020B0604020202020204"/>
              <a:cs typeface="Arial" panose="020B0604020202020204"/>
            </a:endParaRPr>
          </a:p>
        </p:txBody>
      </p:sp>
      <p:sp>
        <p:nvSpPr>
          <p:cNvPr id="6" name="object 6"/>
          <p:cNvSpPr txBox="1"/>
          <p:nvPr/>
        </p:nvSpPr>
        <p:spPr>
          <a:xfrm>
            <a:off x="3388240" y="1068730"/>
            <a:ext cx="806450" cy="133350"/>
          </a:xfrm>
          <a:prstGeom prst="rect">
            <a:avLst/>
          </a:prstGeom>
        </p:spPr>
        <p:txBody>
          <a:bodyPr vert="horz" wrap="square" lIns="0" tIns="13335" rIns="0" bIns="0" rtlCol="0">
            <a:spAutoFit/>
          </a:bodyPr>
          <a:lstStyle/>
          <a:p>
            <a:pPr marL="12700">
              <a:lnSpc>
                <a:spcPct val="100000"/>
              </a:lnSpc>
              <a:spcBef>
                <a:spcPts val="105"/>
              </a:spcBef>
            </a:pPr>
            <a:r>
              <a:rPr sz="700" b="1" spc="-20" dirty="0">
                <a:solidFill>
                  <a:srgbClr val="008037"/>
                </a:solidFill>
                <a:latin typeface="Tahoma" panose="020B0604030504040204"/>
                <a:cs typeface="Tahoma" panose="020B0604030504040204"/>
              </a:rPr>
              <a:t>STUDY</a:t>
            </a:r>
            <a:r>
              <a:rPr sz="700" b="1" dirty="0">
                <a:solidFill>
                  <a:srgbClr val="008037"/>
                </a:solidFill>
                <a:latin typeface="Tahoma" panose="020B0604030504040204"/>
                <a:cs typeface="Tahoma" panose="020B0604030504040204"/>
              </a:rPr>
              <a:t> </a:t>
            </a:r>
            <a:r>
              <a:rPr sz="700" b="1" spc="-10" dirty="0">
                <a:solidFill>
                  <a:srgbClr val="008037"/>
                </a:solidFill>
                <a:latin typeface="Tahoma" panose="020B0604030504040204"/>
                <a:cs typeface="Tahoma" panose="020B0604030504040204"/>
              </a:rPr>
              <a:t>PROGRAM</a:t>
            </a:r>
            <a:endParaRPr sz="700">
              <a:latin typeface="Tahoma" panose="020B0604030504040204"/>
              <a:cs typeface="Tahoma" panose="020B0604030504040204"/>
            </a:endParaRPr>
          </a:p>
        </p:txBody>
      </p:sp>
      <p:sp>
        <p:nvSpPr>
          <p:cNvPr id="7" name="object 7"/>
          <p:cNvSpPr txBox="1"/>
          <p:nvPr/>
        </p:nvSpPr>
        <p:spPr>
          <a:xfrm>
            <a:off x="3351020" y="1161618"/>
            <a:ext cx="780415" cy="79375"/>
          </a:xfrm>
          <a:prstGeom prst="rect">
            <a:avLst/>
          </a:prstGeom>
        </p:spPr>
        <p:txBody>
          <a:bodyPr vert="horz" wrap="square" lIns="0" tIns="12700" rIns="0" bIns="0" rtlCol="0">
            <a:spAutoFit/>
          </a:bodyPr>
          <a:lstStyle/>
          <a:p>
            <a:pPr marL="12700">
              <a:lnSpc>
                <a:spcPct val="100000"/>
              </a:lnSpc>
              <a:spcBef>
                <a:spcPts val="100"/>
              </a:spcBef>
            </a:pPr>
            <a:r>
              <a:rPr sz="350" spc="-10" dirty="0">
                <a:latin typeface="Arial MT"/>
                <a:cs typeface="Arial MT"/>
              </a:rPr>
              <a:t>Faculty</a:t>
            </a:r>
            <a:r>
              <a:rPr sz="350" spc="10" dirty="0">
                <a:latin typeface="Arial MT"/>
                <a:cs typeface="Arial MT"/>
              </a:rPr>
              <a:t> </a:t>
            </a:r>
            <a:r>
              <a:rPr sz="350" dirty="0">
                <a:latin typeface="Arial MT"/>
                <a:cs typeface="Arial MT"/>
              </a:rPr>
              <a:t>of</a:t>
            </a:r>
            <a:r>
              <a:rPr sz="350" spc="10" dirty="0">
                <a:latin typeface="Arial MT"/>
                <a:cs typeface="Arial MT"/>
              </a:rPr>
              <a:t> </a:t>
            </a:r>
            <a:r>
              <a:rPr sz="350" spc="-10" dirty="0">
                <a:latin typeface="Arial MT"/>
                <a:cs typeface="Arial MT"/>
              </a:rPr>
              <a:t>Sport</a:t>
            </a:r>
            <a:r>
              <a:rPr sz="350" spc="10" dirty="0">
                <a:latin typeface="Arial MT"/>
                <a:cs typeface="Arial MT"/>
              </a:rPr>
              <a:t> </a:t>
            </a:r>
            <a:r>
              <a:rPr sz="350" spc="-10" dirty="0">
                <a:latin typeface="Arial MT"/>
                <a:cs typeface="Arial MT"/>
              </a:rPr>
              <a:t>Education</a:t>
            </a:r>
            <a:r>
              <a:rPr sz="350" spc="10" dirty="0">
                <a:latin typeface="Arial MT"/>
                <a:cs typeface="Arial MT"/>
              </a:rPr>
              <a:t> </a:t>
            </a:r>
            <a:r>
              <a:rPr sz="350" dirty="0">
                <a:latin typeface="Arial MT"/>
                <a:cs typeface="Arial MT"/>
              </a:rPr>
              <a:t>and</a:t>
            </a:r>
            <a:r>
              <a:rPr sz="350" spc="10" dirty="0">
                <a:latin typeface="Arial MT"/>
                <a:cs typeface="Arial MT"/>
              </a:rPr>
              <a:t> </a:t>
            </a:r>
            <a:r>
              <a:rPr sz="350" spc="-10" dirty="0">
                <a:latin typeface="Arial MT"/>
                <a:cs typeface="Arial MT"/>
              </a:rPr>
              <a:t>Health</a:t>
            </a:r>
            <a:endParaRPr sz="350">
              <a:latin typeface="Arial MT"/>
              <a:cs typeface="Arial MT"/>
            </a:endParaRPr>
          </a:p>
        </p:txBody>
      </p:sp>
      <p:sp>
        <p:nvSpPr>
          <p:cNvPr id="8" name="object 8"/>
          <p:cNvSpPr txBox="1"/>
          <p:nvPr/>
        </p:nvSpPr>
        <p:spPr>
          <a:xfrm>
            <a:off x="3325851" y="1035135"/>
            <a:ext cx="953135" cy="80010"/>
          </a:xfrm>
          <a:prstGeom prst="rect">
            <a:avLst/>
          </a:prstGeom>
        </p:spPr>
        <p:txBody>
          <a:bodyPr vert="horz" wrap="square" lIns="0" tIns="13335" rIns="0" bIns="0" rtlCol="0">
            <a:spAutoFit/>
          </a:bodyPr>
          <a:lstStyle/>
          <a:p>
            <a:pPr marL="12700">
              <a:lnSpc>
                <a:spcPct val="100000"/>
              </a:lnSpc>
              <a:spcBef>
                <a:spcPts val="105"/>
              </a:spcBef>
            </a:pPr>
            <a:r>
              <a:rPr sz="350" b="1" i="1" spc="-10" dirty="0">
                <a:solidFill>
                  <a:srgbClr val="FF1616"/>
                </a:solidFill>
                <a:latin typeface="Arial" panose="020B0604020202020204"/>
                <a:cs typeface="Arial" panose="020B0604020202020204"/>
              </a:rPr>
              <a:t>Physical</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Education,</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Health,</a:t>
            </a:r>
            <a:r>
              <a:rPr sz="350" b="1" i="1" spc="35" dirty="0">
                <a:solidFill>
                  <a:srgbClr val="FF1616"/>
                </a:solidFill>
                <a:latin typeface="Arial" panose="020B0604020202020204"/>
                <a:cs typeface="Arial" panose="020B0604020202020204"/>
              </a:rPr>
              <a:t> </a:t>
            </a:r>
            <a:r>
              <a:rPr sz="350" b="1" i="1" dirty="0">
                <a:solidFill>
                  <a:srgbClr val="FF1616"/>
                </a:solidFill>
                <a:latin typeface="Arial" panose="020B0604020202020204"/>
                <a:cs typeface="Arial" panose="020B0604020202020204"/>
              </a:rPr>
              <a:t>and</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Recreation</a:t>
            </a:r>
            <a:endParaRPr sz="350">
              <a:latin typeface="Arial" panose="020B0604020202020204"/>
              <a:cs typeface="Arial" panose="020B0604020202020204"/>
            </a:endParaRPr>
          </a:p>
        </p:txBody>
      </p:sp>
      <p:sp>
        <p:nvSpPr>
          <p:cNvPr id="9" name="object 9"/>
          <p:cNvSpPr txBox="1"/>
          <p:nvPr/>
        </p:nvSpPr>
        <p:spPr>
          <a:xfrm>
            <a:off x="1568039" y="3420288"/>
            <a:ext cx="7135495" cy="3463290"/>
          </a:xfrm>
          <a:prstGeom prst="rect">
            <a:avLst/>
          </a:prstGeom>
        </p:spPr>
        <p:txBody>
          <a:bodyPr vert="horz" wrap="square" lIns="0" tIns="215265" rIns="0" bIns="0" rtlCol="0">
            <a:spAutoFit/>
          </a:bodyPr>
          <a:lstStyle/>
          <a:p>
            <a:pPr marR="696595" algn="ctr">
              <a:lnSpc>
                <a:spcPct val="100000"/>
              </a:lnSpc>
              <a:spcBef>
                <a:spcPts val="1695"/>
              </a:spcBef>
            </a:pPr>
            <a:r>
              <a:rPr sz="2600" spc="-175" dirty="0">
                <a:latin typeface="Arial Black" panose="020B0A04020102020204"/>
                <a:cs typeface="Arial Black" panose="020B0A04020102020204"/>
              </a:rPr>
              <a:t>Design</a:t>
            </a:r>
            <a:r>
              <a:rPr sz="2600" spc="-185" dirty="0">
                <a:latin typeface="Arial Black" panose="020B0A04020102020204"/>
                <a:cs typeface="Arial Black" panose="020B0A04020102020204"/>
              </a:rPr>
              <a:t> </a:t>
            </a:r>
            <a:r>
              <a:rPr sz="2600" spc="-370" dirty="0">
                <a:latin typeface="Arial Black" panose="020B0A04020102020204"/>
                <a:cs typeface="Arial Black" panose="020B0A04020102020204"/>
              </a:rPr>
              <a:t>&amp;</a:t>
            </a:r>
            <a:r>
              <a:rPr sz="2600" spc="-185" dirty="0">
                <a:latin typeface="Arial Black" panose="020B0A04020102020204"/>
                <a:cs typeface="Arial Black" panose="020B0A04020102020204"/>
              </a:rPr>
              <a:t> </a:t>
            </a:r>
            <a:r>
              <a:rPr sz="2600" spc="-60" dirty="0">
                <a:latin typeface="Arial Black" panose="020B0A04020102020204"/>
                <a:cs typeface="Arial Black" panose="020B0A04020102020204"/>
              </a:rPr>
              <a:t>Participants</a:t>
            </a:r>
            <a:endParaRPr sz="2600">
              <a:latin typeface="Arial Black" panose="020B0A04020102020204"/>
              <a:cs typeface="Arial Black" panose="020B0A04020102020204"/>
            </a:endParaRPr>
          </a:p>
          <a:p>
            <a:pPr marL="262255" marR="5080" indent="-260985" algn="just">
              <a:lnSpc>
                <a:spcPct val="116000"/>
              </a:lnSpc>
              <a:spcBef>
                <a:spcPts val="885"/>
              </a:spcBef>
              <a:buSzPct val="98000"/>
              <a:buAutoNum type="arabicPeriod"/>
              <a:tabLst>
                <a:tab pos="262255" algn="l"/>
              </a:tabLst>
            </a:pPr>
            <a:r>
              <a:rPr lang="en-US" altLang="en-US" sz="2100">
                <a:latin typeface="Lucida Sans Unicode" panose="020B0602030504020204" charset="0"/>
                <a:cs typeface="Lucida Sans Unicode" panose="020B0602030504020204" charset="0"/>
              </a:rPr>
              <a:t>Research Design This study employed a descriptive qualitative research design to explore teachers' efforts in motivating students during large ball games learning. </a:t>
            </a:r>
            <a:endParaRPr lang="en-US" altLang="en-US" sz="2100">
              <a:latin typeface="Lucida Sans Unicode" panose="020B0602030504020204" charset="0"/>
              <a:cs typeface="Lucida Sans Unicode" panose="020B0602030504020204" charset="0"/>
            </a:endParaRPr>
          </a:p>
          <a:p>
            <a:pPr marL="262255" marR="5080" indent="-260985" algn="just">
              <a:lnSpc>
                <a:spcPct val="116000"/>
              </a:lnSpc>
              <a:spcBef>
                <a:spcPts val="885"/>
              </a:spcBef>
              <a:buSzPct val="98000"/>
              <a:buAutoNum type="arabicPeriod"/>
              <a:tabLst>
                <a:tab pos="262255" algn="l"/>
              </a:tabLst>
            </a:pPr>
            <a:r>
              <a:rPr lang="en-US" altLang="en-US" sz="2100">
                <a:latin typeface="Lucida Sans Unicode" panose="020B0602030504020204" charset="0"/>
                <a:cs typeface="Lucida Sans Unicode" panose="020B0602030504020204" charset="0"/>
              </a:rPr>
              <a:t>The participants consisted of: One Physical Education teacher Thirty-two Grade VIII students of SMPN 20 Bandung </a:t>
            </a:r>
            <a:endParaRPr lang="en-US" altLang="en-US" sz="2100">
              <a:latin typeface="Lucida Sans Unicode" panose="020B0602030504020204" charset="0"/>
              <a:cs typeface="Lucida Sans Unicode" panose="020B0602030504020204" charset="0"/>
            </a:endParaRPr>
          </a:p>
        </p:txBody>
      </p:sp>
      <p:sp>
        <p:nvSpPr>
          <p:cNvPr id="10" name="object 10"/>
          <p:cNvSpPr txBox="1"/>
          <p:nvPr/>
        </p:nvSpPr>
        <p:spPr>
          <a:xfrm>
            <a:off x="9638496" y="3500336"/>
            <a:ext cx="7290434" cy="3199130"/>
          </a:xfrm>
          <a:prstGeom prst="rect">
            <a:avLst/>
          </a:prstGeom>
        </p:spPr>
        <p:txBody>
          <a:bodyPr vert="horz" wrap="square" lIns="0" tIns="148590" rIns="0" bIns="0" rtlCol="0">
            <a:spAutoFit/>
          </a:bodyPr>
          <a:lstStyle/>
          <a:p>
            <a:pPr marL="255905" algn="ctr">
              <a:lnSpc>
                <a:spcPct val="100000"/>
              </a:lnSpc>
              <a:spcBef>
                <a:spcPts val="1170"/>
              </a:spcBef>
            </a:pPr>
            <a:r>
              <a:rPr lang="en-US" altLang="" sz="2300">
                <a:latin typeface="Arial Black" panose="020B0A04020102020204"/>
                <a:cs typeface="Arial Black" panose="020B0A04020102020204"/>
              </a:rPr>
              <a:t>Data Collection</a:t>
            </a:r>
            <a:endParaRPr lang="en-US" altLang="" sz="2300">
              <a:latin typeface="Arial Black" panose="020B0A04020102020204"/>
              <a:cs typeface="Arial Black" panose="020B0A04020102020204"/>
            </a:endParaRPr>
          </a:p>
          <a:p>
            <a:pPr marL="255905" algn="ctr">
              <a:lnSpc>
                <a:spcPct val="100000"/>
              </a:lnSpc>
              <a:spcBef>
                <a:spcPts val="1170"/>
              </a:spcBef>
            </a:pPr>
            <a:endParaRPr sz="2300">
              <a:latin typeface="Arial Black" panose="020B0A04020102020204"/>
              <a:cs typeface="Arial Black" panose="020B0A04020102020204"/>
            </a:endParaRPr>
          </a:p>
          <a:p>
            <a:pPr marL="226695" marR="273685" indent="-223520">
              <a:lnSpc>
                <a:spcPct val="115000"/>
              </a:lnSpc>
              <a:spcBef>
                <a:spcPts val="525"/>
              </a:spcBef>
              <a:buSzPct val="97000"/>
              <a:buAutoNum type="arabicPeriod"/>
              <a:tabLst>
                <a:tab pos="226695" algn="l"/>
              </a:tabLst>
            </a:pPr>
            <a:r>
              <a:rPr lang="en-US" altLang="en-US" sz="2100">
                <a:latin typeface="Lucida Sans Unicode" panose="020B0602030504020204" charset="0"/>
                <a:cs typeface="Lucida Sans Unicode" panose="020B0602030504020204" charset="0"/>
              </a:rPr>
              <a:t>Data were collected through: </a:t>
            </a:r>
            <a:endParaRPr lang="en-US" altLang="en-US" sz="2100">
              <a:latin typeface="Lucida Sans Unicode" panose="020B0602030504020204" charset="0"/>
              <a:cs typeface="Lucida Sans Unicode" panose="020B0602030504020204" charset="0"/>
            </a:endParaRPr>
          </a:p>
          <a:p>
            <a:pPr marL="226695" marR="273685" indent="-223520">
              <a:lnSpc>
                <a:spcPct val="115000"/>
              </a:lnSpc>
              <a:spcBef>
                <a:spcPts val="525"/>
              </a:spcBef>
              <a:buSzPct val="97000"/>
              <a:buAutoNum type="arabicPeriod"/>
              <a:tabLst>
                <a:tab pos="226695" algn="l"/>
              </a:tabLst>
            </a:pPr>
            <a:r>
              <a:rPr lang="en-US" altLang="en-US" sz="2100">
                <a:latin typeface="Lucida Sans Unicode" panose="020B0602030504020204" charset="0"/>
                <a:cs typeface="Lucida Sans Unicode" panose="020B0602030504020204" charset="0"/>
              </a:rPr>
              <a:t>Classroom observations </a:t>
            </a:r>
            <a:endParaRPr lang="en-US" altLang="en-US" sz="2100">
              <a:latin typeface="Lucida Sans Unicode" panose="020B0602030504020204" charset="0"/>
              <a:cs typeface="Lucida Sans Unicode" panose="020B0602030504020204" charset="0"/>
            </a:endParaRPr>
          </a:p>
          <a:p>
            <a:pPr marL="226695" marR="273685" indent="-223520">
              <a:lnSpc>
                <a:spcPct val="115000"/>
              </a:lnSpc>
              <a:spcBef>
                <a:spcPts val="525"/>
              </a:spcBef>
              <a:buSzPct val="97000"/>
              <a:buAutoNum type="arabicPeriod"/>
              <a:tabLst>
                <a:tab pos="226695" algn="l"/>
              </a:tabLst>
            </a:pPr>
            <a:r>
              <a:rPr lang="en-US" altLang="en-US" sz="2100">
                <a:latin typeface="Lucida Sans Unicode" panose="020B0602030504020204" charset="0"/>
                <a:cs typeface="Lucida Sans Unicode" panose="020B0602030504020204" charset="0"/>
              </a:rPr>
              <a:t>Semi-structured interviews </a:t>
            </a:r>
            <a:endParaRPr lang="en-US" altLang="en-US" sz="2100">
              <a:latin typeface="Lucida Sans Unicode" panose="020B0602030504020204" charset="0"/>
              <a:cs typeface="Lucida Sans Unicode" panose="020B0602030504020204" charset="0"/>
            </a:endParaRPr>
          </a:p>
          <a:p>
            <a:pPr marL="226695" marR="273685" indent="-223520">
              <a:lnSpc>
                <a:spcPct val="115000"/>
              </a:lnSpc>
              <a:spcBef>
                <a:spcPts val="525"/>
              </a:spcBef>
              <a:buSzPct val="97000"/>
              <a:buAutoNum type="arabicPeriod"/>
              <a:tabLst>
                <a:tab pos="226695" algn="l"/>
              </a:tabLst>
            </a:pPr>
            <a:r>
              <a:rPr lang="en-US" altLang="en-US" sz="2100">
                <a:latin typeface="Lucida Sans Unicode" panose="020B0602030504020204" charset="0"/>
                <a:cs typeface="Lucida Sans Unicode" panose="020B0602030504020204" charset="0"/>
              </a:rPr>
              <a:t>Field notes </a:t>
            </a:r>
            <a:endParaRPr lang="en-US" altLang="en-US" sz="2100">
              <a:latin typeface="Lucida Sans Unicode" panose="020B0602030504020204" charset="0"/>
              <a:cs typeface="Lucida Sans Unicode" panose="020B0602030504020204" charset="0"/>
            </a:endParaRPr>
          </a:p>
          <a:p>
            <a:pPr marL="226695" marR="273685" indent="-223520">
              <a:lnSpc>
                <a:spcPct val="115000"/>
              </a:lnSpc>
              <a:spcBef>
                <a:spcPts val="525"/>
              </a:spcBef>
              <a:buSzPct val="97000"/>
              <a:buAutoNum type="arabicPeriod"/>
              <a:tabLst>
                <a:tab pos="226695" algn="l"/>
              </a:tabLst>
            </a:pPr>
            <a:r>
              <a:rPr lang="en-US" altLang="en-US" sz="2100">
                <a:latin typeface="Lucida Sans Unicode" panose="020B0602030504020204" charset="0"/>
                <a:cs typeface="Lucida Sans Unicode" panose="020B0602030504020204" charset="0"/>
              </a:rPr>
              <a:t>Documentation Data Analysis </a:t>
            </a:r>
            <a:endParaRPr lang="en-US" altLang="en-US" sz="2100">
              <a:latin typeface="Lucida Sans Unicode" panose="020B0602030504020204" charset="0"/>
              <a:cs typeface="Lucida Sans Unicode" panose="020B0602030504020204" charset="0"/>
            </a:endParaRPr>
          </a:p>
        </p:txBody>
      </p:sp>
      <p:sp>
        <p:nvSpPr>
          <p:cNvPr id="12" name="object 12"/>
          <p:cNvSpPr/>
          <p:nvPr/>
        </p:nvSpPr>
        <p:spPr>
          <a:xfrm>
            <a:off x="9197126" y="3389521"/>
            <a:ext cx="8096250" cy="4048125"/>
          </a:xfrm>
          <a:custGeom>
            <a:avLst/>
            <a:gdLst/>
            <a:ahLst/>
            <a:cxnLst/>
            <a:rect l="l" t="t" r="r" b="b"/>
            <a:pathLst>
              <a:path w="8096250" h="4048125">
                <a:moveTo>
                  <a:pt x="7196534" y="4048124"/>
                </a:moveTo>
                <a:lnTo>
                  <a:pt x="899566" y="4048124"/>
                </a:lnTo>
                <a:lnTo>
                  <a:pt x="851757" y="4046877"/>
                </a:lnTo>
                <a:lnTo>
                  <a:pt x="804602" y="4043176"/>
                </a:lnTo>
                <a:lnTo>
                  <a:pt x="758163" y="4037084"/>
                </a:lnTo>
                <a:lnTo>
                  <a:pt x="712502" y="4028663"/>
                </a:lnTo>
                <a:lnTo>
                  <a:pt x="667680" y="4017976"/>
                </a:lnTo>
                <a:lnTo>
                  <a:pt x="623760" y="4005084"/>
                </a:lnTo>
                <a:lnTo>
                  <a:pt x="580804" y="3990051"/>
                </a:lnTo>
                <a:lnTo>
                  <a:pt x="538874" y="3972937"/>
                </a:lnTo>
                <a:lnTo>
                  <a:pt x="498030" y="3953806"/>
                </a:lnTo>
                <a:lnTo>
                  <a:pt x="458337" y="3932720"/>
                </a:lnTo>
                <a:lnTo>
                  <a:pt x="419854" y="3909741"/>
                </a:lnTo>
                <a:lnTo>
                  <a:pt x="382646" y="3884931"/>
                </a:lnTo>
                <a:lnTo>
                  <a:pt x="346772" y="3858353"/>
                </a:lnTo>
                <a:lnTo>
                  <a:pt x="312296" y="3830069"/>
                </a:lnTo>
                <a:lnTo>
                  <a:pt x="279278" y="3800141"/>
                </a:lnTo>
                <a:lnTo>
                  <a:pt x="247782" y="3768631"/>
                </a:lnTo>
                <a:lnTo>
                  <a:pt x="217869" y="3735602"/>
                </a:lnTo>
                <a:lnTo>
                  <a:pt x="189602" y="3701116"/>
                </a:lnTo>
                <a:lnTo>
                  <a:pt x="163041" y="3665236"/>
                </a:lnTo>
                <a:lnTo>
                  <a:pt x="138248" y="3628022"/>
                </a:lnTo>
                <a:lnTo>
                  <a:pt x="115287" y="3589539"/>
                </a:lnTo>
                <a:lnTo>
                  <a:pt x="94219" y="3549847"/>
                </a:lnTo>
                <a:lnTo>
                  <a:pt x="75105" y="3509010"/>
                </a:lnTo>
                <a:lnTo>
                  <a:pt x="58008" y="3467090"/>
                </a:lnTo>
                <a:lnTo>
                  <a:pt x="42990" y="3424148"/>
                </a:lnTo>
                <a:lnTo>
                  <a:pt x="30112" y="3380247"/>
                </a:lnTo>
                <a:lnTo>
                  <a:pt x="19437" y="3335450"/>
                </a:lnTo>
                <a:lnTo>
                  <a:pt x="11026" y="3289819"/>
                </a:lnTo>
                <a:lnTo>
                  <a:pt x="4941" y="3243415"/>
                </a:lnTo>
                <a:lnTo>
                  <a:pt x="1245" y="3196302"/>
                </a:lnTo>
                <a:lnTo>
                  <a:pt x="0" y="3148541"/>
                </a:lnTo>
                <a:lnTo>
                  <a:pt x="0" y="899583"/>
                </a:lnTo>
                <a:lnTo>
                  <a:pt x="1240" y="852007"/>
                </a:lnTo>
                <a:lnTo>
                  <a:pt x="4905" y="805156"/>
                </a:lnTo>
                <a:lnTo>
                  <a:pt x="10918" y="759105"/>
                </a:lnTo>
                <a:lnTo>
                  <a:pt x="19437" y="712647"/>
                </a:lnTo>
                <a:lnTo>
                  <a:pt x="30112" y="667846"/>
                </a:lnTo>
                <a:lnTo>
                  <a:pt x="42990" y="623942"/>
                </a:lnTo>
                <a:lnTo>
                  <a:pt x="58008" y="580998"/>
                </a:lnTo>
                <a:lnTo>
                  <a:pt x="75105" y="539075"/>
                </a:lnTo>
                <a:lnTo>
                  <a:pt x="94219" y="498237"/>
                </a:lnTo>
                <a:lnTo>
                  <a:pt x="115287" y="458545"/>
                </a:lnTo>
                <a:lnTo>
                  <a:pt x="138248" y="420062"/>
                </a:lnTo>
                <a:lnTo>
                  <a:pt x="163041" y="382849"/>
                </a:lnTo>
                <a:lnTo>
                  <a:pt x="189602" y="346969"/>
                </a:lnTo>
                <a:lnTo>
                  <a:pt x="217869" y="312485"/>
                </a:lnTo>
                <a:lnTo>
                  <a:pt x="247782" y="279458"/>
                </a:lnTo>
                <a:lnTo>
                  <a:pt x="279278" y="247950"/>
                </a:lnTo>
                <a:lnTo>
                  <a:pt x="312296" y="218024"/>
                </a:lnTo>
                <a:lnTo>
                  <a:pt x="346772" y="189743"/>
                </a:lnTo>
                <a:lnTo>
                  <a:pt x="382646" y="163167"/>
                </a:lnTo>
                <a:lnTo>
                  <a:pt x="419854" y="138361"/>
                </a:lnTo>
                <a:lnTo>
                  <a:pt x="458337" y="115384"/>
                </a:lnTo>
                <a:lnTo>
                  <a:pt x="498030" y="94301"/>
                </a:lnTo>
                <a:lnTo>
                  <a:pt x="538874" y="75173"/>
                </a:lnTo>
                <a:lnTo>
                  <a:pt x="580804" y="58062"/>
                </a:lnTo>
                <a:lnTo>
                  <a:pt x="623760" y="43031"/>
                </a:lnTo>
                <a:lnTo>
                  <a:pt x="667680" y="30142"/>
                </a:lnTo>
                <a:lnTo>
                  <a:pt x="712502" y="19457"/>
                </a:lnTo>
                <a:lnTo>
                  <a:pt x="758163" y="11037"/>
                </a:lnTo>
                <a:lnTo>
                  <a:pt x="804602" y="4947"/>
                </a:lnTo>
                <a:lnTo>
                  <a:pt x="851757" y="1247"/>
                </a:lnTo>
                <a:lnTo>
                  <a:pt x="899566" y="0"/>
                </a:lnTo>
                <a:lnTo>
                  <a:pt x="7196534" y="0"/>
                </a:lnTo>
                <a:lnTo>
                  <a:pt x="7244343" y="1247"/>
                </a:lnTo>
                <a:lnTo>
                  <a:pt x="7291498" y="4947"/>
                </a:lnTo>
                <a:lnTo>
                  <a:pt x="7337937" y="11037"/>
                </a:lnTo>
                <a:lnTo>
                  <a:pt x="7383598" y="19457"/>
                </a:lnTo>
                <a:lnTo>
                  <a:pt x="7428420" y="30142"/>
                </a:lnTo>
                <a:lnTo>
                  <a:pt x="7472340" y="43031"/>
                </a:lnTo>
                <a:lnTo>
                  <a:pt x="7515296" y="58062"/>
                </a:lnTo>
                <a:lnTo>
                  <a:pt x="7557226" y="75173"/>
                </a:lnTo>
                <a:lnTo>
                  <a:pt x="7588795" y="89958"/>
                </a:lnTo>
                <a:lnTo>
                  <a:pt x="899566" y="89958"/>
                </a:lnTo>
                <a:lnTo>
                  <a:pt x="851956" y="91332"/>
                </a:lnTo>
                <a:lnTo>
                  <a:pt x="805075" y="95404"/>
                </a:lnTo>
                <a:lnTo>
                  <a:pt x="758999" y="102098"/>
                </a:lnTo>
                <a:lnTo>
                  <a:pt x="713804" y="111339"/>
                </a:lnTo>
                <a:lnTo>
                  <a:pt x="669566" y="123049"/>
                </a:lnTo>
                <a:lnTo>
                  <a:pt x="626360" y="137154"/>
                </a:lnTo>
                <a:lnTo>
                  <a:pt x="584261" y="153577"/>
                </a:lnTo>
                <a:lnTo>
                  <a:pt x="543346" y="172242"/>
                </a:lnTo>
                <a:lnTo>
                  <a:pt x="503689" y="193074"/>
                </a:lnTo>
                <a:lnTo>
                  <a:pt x="465367" y="215997"/>
                </a:lnTo>
                <a:lnTo>
                  <a:pt x="428455" y="240935"/>
                </a:lnTo>
                <a:lnTo>
                  <a:pt x="393029" y="267811"/>
                </a:lnTo>
                <a:lnTo>
                  <a:pt x="359164" y="296550"/>
                </a:lnTo>
                <a:lnTo>
                  <a:pt x="326936" y="327077"/>
                </a:lnTo>
                <a:lnTo>
                  <a:pt x="296420" y="359314"/>
                </a:lnTo>
                <a:lnTo>
                  <a:pt x="267693" y="393187"/>
                </a:lnTo>
                <a:lnTo>
                  <a:pt x="240829" y="428619"/>
                </a:lnTo>
                <a:lnTo>
                  <a:pt x="215905" y="465535"/>
                </a:lnTo>
                <a:lnTo>
                  <a:pt x="192995" y="503858"/>
                </a:lnTo>
                <a:lnTo>
                  <a:pt x="172176" y="543513"/>
                </a:lnTo>
                <a:lnTo>
                  <a:pt x="153523" y="584424"/>
                </a:lnTo>
                <a:lnTo>
                  <a:pt x="137112" y="626514"/>
                </a:lnTo>
                <a:lnTo>
                  <a:pt x="123018" y="669708"/>
                </a:lnTo>
                <a:lnTo>
                  <a:pt x="111318" y="713931"/>
                </a:lnTo>
                <a:lnTo>
                  <a:pt x="102085" y="759105"/>
                </a:lnTo>
                <a:lnTo>
                  <a:pt x="95465" y="804693"/>
                </a:lnTo>
                <a:lnTo>
                  <a:pt x="95397" y="805156"/>
                </a:lnTo>
                <a:lnTo>
                  <a:pt x="91346" y="851814"/>
                </a:lnTo>
                <a:lnTo>
                  <a:pt x="89956" y="899583"/>
                </a:lnTo>
                <a:lnTo>
                  <a:pt x="89956" y="3148541"/>
                </a:lnTo>
                <a:lnTo>
                  <a:pt x="91329" y="3196117"/>
                </a:lnTo>
                <a:lnTo>
                  <a:pt x="95397" y="3242968"/>
                </a:lnTo>
                <a:lnTo>
                  <a:pt x="102085" y="3289018"/>
                </a:lnTo>
                <a:lnTo>
                  <a:pt x="111318" y="3334193"/>
                </a:lnTo>
                <a:lnTo>
                  <a:pt x="123018" y="3378415"/>
                </a:lnTo>
                <a:lnTo>
                  <a:pt x="137112" y="3421610"/>
                </a:lnTo>
                <a:lnTo>
                  <a:pt x="153523" y="3463700"/>
                </a:lnTo>
                <a:lnTo>
                  <a:pt x="172176" y="3504611"/>
                </a:lnTo>
                <a:lnTo>
                  <a:pt x="192995" y="3544266"/>
                </a:lnTo>
                <a:lnTo>
                  <a:pt x="215905" y="3582589"/>
                </a:lnTo>
                <a:lnTo>
                  <a:pt x="240829" y="3619505"/>
                </a:lnTo>
                <a:lnTo>
                  <a:pt x="267693" y="3654937"/>
                </a:lnTo>
                <a:lnTo>
                  <a:pt x="296420" y="3688810"/>
                </a:lnTo>
                <a:lnTo>
                  <a:pt x="326936" y="3721047"/>
                </a:lnTo>
                <a:lnTo>
                  <a:pt x="359164" y="3751574"/>
                </a:lnTo>
                <a:lnTo>
                  <a:pt x="393029" y="3780313"/>
                </a:lnTo>
                <a:lnTo>
                  <a:pt x="428455" y="3807189"/>
                </a:lnTo>
                <a:lnTo>
                  <a:pt x="465367" y="3832127"/>
                </a:lnTo>
                <a:lnTo>
                  <a:pt x="503689" y="3855050"/>
                </a:lnTo>
                <a:lnTo>
                  <a:pt x="543346" y="3875882"/>
                </a:lnTo>
                <a:lnTo>
                  <a:pt x="584261" y="3894547"/>
                </a:lnTo>
                <a:lnTo>
                  <a:pt x="626360" y="3910970"/>
                </a:lnTo>
                <a:lnTo>
                  <a:pt x="669566" y="3925075"/>
                </a:lnTo>
                <a:lnTo>
                  <a:pt x="713804" y="3936785"/>
                </a:lnTo>
                <a:lnTo>
                  <a:pt x="758999" y="3946025"/>
                </a:lnTo>
                <a:lnTo>
                  <a:pt x="805075" y="3952720"/>
                </a:lnTo>
                <a:lnTo>
                  <a:pt x="851956" y="3956792"/>
                </a:lnTo>
                <a:lnTo>
                  <a:pt x="899566" y="3958166"/>
                </a:lnTo>
                <a:lnTo>
                  <a:pt x="7588762" y="3958166"/>
                </a:lnTo>
                <a:lnTo>
                  <a:pt x="7557226" y="3972937"/>
                </a:lnTo>
                <a:lnTo>
                  <a:pt x="7515296" y="3990051"/>
                </a:lnTo>
                <a:lnTo>
                  <a:pt x="7472340" y="4005084"/>
                </a:lnTo>
                <a:lnTo>
                  <a:pt x="7428420" y="4017976"/>
                </a:lnTo>
                <a:lnTo>
                  <a:pt x="7383598" y="4028663"/>
                </a:lnTo>
                <a:lnTo>
                  <a:pt x="7337937" y="4037084"/>
                </a:lnTo>
                <a:lnTo>
                  <a:pt x="7291498" y="4043176"/>
                </a:lnTo>
                <a:lnTo>
                  <a:pt x="7244343" y="4046877"/>
                </a:lnTo>
                <a:lnTo>
                  <a:pt x="7196534" y="4048124"/>
                </a:lnTo>
                <a:close/>
              </a:path>
              <a:path w="8096250" h="4048125">
                <a:moveTo>
                  <a:pt x="7588762" y="3958166"/>
                </a:moveTo>
                <a:lnTo>
                  <a:pt x="7196534" y="3958166"/>
                </a:lnTo>
                <a:lnTo>
                  <a:pt x="7244144" y="3956792"/>
                </a:lnTo>
                <a:lnTo>
                  <a:pt x="7291025" y="3952720"/>
                </a:lnTo>
                <a:lnTo>
                  <a:pt x="7337101" y="3946025"/>
                </a:lnTo>
                <a:lnTo>
                  <a:pt x="7382296" y="3936785"/>
                </a:lnTo>
                <a:lnTo>
                  <a:pt x="7426534" y="3925075"/>
                </a:lnTo>
                <a:lnTo>
                  <a:pt x="7469740" y="3910970"/>
                </a:lnTo>
                <a:lnTo>
                  <a:pt x="7511839" y="3894547"/>
                </a:lnTo>
                <a:lnTo>
                  <a:pt x="7552754" y="3875882"/>
                </a:lnTo>
                <a:lnTo>
                  <a:pt x="7592411" y="3855050"/>
                </a:lnTo>
                <a:lnTo>
                  <a:pt x="7630733" y="3832127"/>
                </a:lnTo>
                <a:lnTo>
                  <a:pt x="7667645" y="3807189"/>
                </a:lnTo>
                <a:lnTo>
                  <a:pt x="7703071" y="3780313"/>
                </a:lnTo>
                <a:lnTo>
                  <a:pt x="7736936" y="3751574"/>
                </a:lnTo>
                <a:lnTo>
                  <a:pt x="7769164" y="3721047"/>
                </a:lnTo>
                <a:lnTo>
                  <a:pt x="7799680" y="3688810"/>
                </a:lnTo>
                <a:lnTo>
                  <a:pt x="7828407" y="3654937"/>
                </a:lnTo>
                <a:lnTo>
                  <a:pt x="7855271" y="3619505"/>
                </a:lnTo>
                <a:lnTo>
                  <a:pt x="7880195" y="3582589"/>
                </a:lnTo>
                <a:lnTo>
                  <a:pt x="7903105" y="3544266"/>
                </a:lnTo>
                <a:lnTo>
                  <a:pt x="7923924" y="3504611"/>
                </a:lnTo>
                <a:lnTo>
                  <a:pt x="7942577" y="3463700"/>
                </a:lnTo>
                <a:lnTo>
                  <a:pt x="7958988" y="3421610"/>
                </a:lnTo>
                <a:lnTo>
                  <a:pt x="7973082" y="3378415"/>
                </a:lnTo>
                <a:lnTo>
                  <a:pt x="7984782" y="3334193"/>
                </a:lnTo>
                <a:lnTo>
                  <a:pt x="7994015" y="3289018"/>
                </a:lnTo>
                <a:lnTo>
                  <a:pt x="8000638" y="3243415"/>
                </a:lnTo>
                <a:lnTo>
                  <a:pt x="8000703" y="3242968"/>
                </a:lnTo>
                <a:lnTo>
                  <a:pt x="8004755" y="3196302"/>
                </a:lnTo>
                <a:lnTo>
                  <a:pt x="8006144" y="3148541"/>
                </a:lnTo>
                <a:lnTo>
                  <a:pt x="8006144" y="899583"/>
                </a:lnTo>
                <a:lnTo>
                  <a:pt x="8004771" y="852007"/>
                </a:lnTo>
                <a:lnTo>
                  <a:pt x="8000703" y="805156"/>
                </a:lnTo>
                <a:lnTo>
                  <a:pt x="7994015" y="759105"/>
                </a:lnTo>
                <a:lnTo>
                  <a:pt x="7984782" y="713931"/>
                </a:lnTo>
                <a:lnTo>
                  <a:pt x="7973082" y="669708"/>
                </a:lnTo>
                <a:lnTo>
                  <a:pt x="7958988" y="626514"/>
                </a:lnTo>
                <a:lnTo>
                  <a:pt x="7942577" y="584424"/>
                </a:lnTo>
                <a:lnTo>
                  <a:pt x="7923924" y="543513"/>
                </a:lnTo>
                <a:lnTo>
                  <a:pt x="7903105" y="503858"/>
                </a:lnTo>
                <a:lnTo>
                  <a:pt x="7880195" y="465535"/>
                </a:lnTo>
                <a:lnTo>
                  <a:pt x="7855271" y="428619"/>
                </a:lnTo>
                <a:lnTo>
                  <a:pt x="7828407" y="393187"/>
                </a:lnTo>
                <a:lnTo>
                  <a:pt x="7799680" y="359314"/>
                </a:lnTo>
                <a:lnTo>
                  <a:pt x="7769164" y="327077"/>
                </a:lnTo>
                <a:lnTo>
                  <a:pt x="7736936" y="296550"/>
                </a:lnTo>
                <a:lnTo>
                  <a:pt x="7703071" y="267811"/>
                </a:lnTo>
                <a:lnTo>
                  <a:pt x="7667645" y="240935"/>
                </a:lnTo>
                <a:lnTo>
                  <a:pt x="7630733" y="215997"/>
                </a:lnTo>
                <a:lnTo>
                  <a:pt x="7592411" y="193074"/>
                </a:lnTo>
                <a:lnTo>
                  <a:pt x="7552754" y="172242"/>
                </a:lnTo>
                <a:lnTo>
                  <a:pt x="7511839" y="153577"/>
                </a:lnTo>
                <a:lnTo>
                  <a:pt x="7469740" y="137154"/>
                </a:lnTo>
                <a:lnTo>
                  <a:pt x="7426534" y="123049"/>
                </a:lnTo>
                <a:lnTo>
                  <a:pt x="7382296" y="111339"/>
                </a:lnTo>
                <a:lnTo>
                  <a:pt x="7337101" y="102098"/>
                </a:lnTo>
                <a:lnTo>
                  <a:pt x="7291025" y="95404"/>
                </a:lnTo>
                <a:lnTo>
                  <a:pt x="7244144" y="91332"/>
                </a:lnTo>
                <a:lnTo>
                  <a:pt x="7196534" y="89958"/>
                </a:lnTo>
                <a:lnTo>
                  <a:pt x="7588795" y="89958"/>
                </a:lnTo>
                <a:lnTo>
                  <a:pt x="7637763" y="115384"/>
                </a:lnTo>
                <a:lnTo>
                  <a:pt x="7676245" y="138361"/>
                </a:lnTo>
                <a:lnTo>
                  <a:pt x="7713454" y="163167"/>
                </a:lnTo>
                <a:lnTo>
                  <a:pt x="7749328" y="189743"/>
                </a:lnTo>
                <a:lnTo>
                  <a:pt x="7783804" y="218024"/>
                </a:lnTo>
                <a:lnTo>
                  <a:pt x="7816822" y="247950"/>
                </a:lnTo>
                <a:lnTo>
                  <a:pt x="7848318" y="279458"/>
                </a:lnTo>
                <a:lnTo>
                  <a:pt x="7878231" y="312485"/>
                </a:lnTo>
                <a:lnTo>
                  <a:pt x="7906498" y="346969"/>
                </a:lnTo>
                <a:lnTo>
                  <a:pt x="7933059" y="382849"/>
                </a:lnTo>
                <a:lnTo>
                  <a:pt x="7957852" y="420062"/>
                </a:lnTo>
                <a:lnTo>
                  <a:pt x="7980813" y="458545"/>
                </a:lnTo>
                <a:lnTo>
                  <a:pt x="8001881" y="498237"/>
                </a:lnTo>
                <a:lnTo>
                  <a:pt x="8020995" y="539075"/>
                </a:lnTo>
                <a:lnTo>
                  <a:pt x="8038092" y="580998"/>
                </a:lnTo>
                <a:lnTo>
                  <a:pt x="8053110" y="623942"/>
                </a:lnTo>
                <a:lnTo>
                  <a:pt x="8065988" y="667846"/>
                </a:lnTo>
                <a:lnTo>
                  <a:pt x="8076663" y="712647"/>
                </a:lnTo>
                <a:lnTo>
                  <a:pt x="8085074" y="758284"/>
                </a:lnTo>
                <a:lnTo>
                  <a:pt x="8091159" y="804693"/>
                </a:lnTo>
                <a:lnTo>
                  <a:pt x="8094855" y="851814"/>
                </a:lnTo>
                <a:lnTo>
                  <a:pt x="8096100" y="899583"/>
                </a:lnTo>
                <a:lnTo>
                  <a:pt x="8096100" y="3148541"/>
                </a:lnTo>
                <a:lnTo>
                  <a:pt x="8094860" y="3196117"/>
                </a:lnTo>
                <a:lnTo>
                  <a:pt x="8091194" y="3242968"/>
                </a:lnTo>
                <a:lnTo>
                  <a:pt x="8085179" y="3289018"/>
                </a:lnTo>
                <a:lnTo>
                  <a:pt x="8076663" y="3335450"/>
                </a:lnTo>
                <a:lnTo>
                  <a:pt x="8065988" y="3380247"/>
                </a:lnTo>
                <a:lnTo>
                  <a:pt x="8053110" y="3424148"/>
                </a:lnTo>
                <a:lnTo>
                  <a:pt x="8038092" y="3467090"/>
                </a:lnTo>
                <a:lnTo>
                  <a:pt x="8020995" y="3509010"/>
                </a:lnTo>
                <a:lnTo>
                  <a:pt x="8001881" y="3549847"/>
                </a:lnTo>
                <a:lnTo>
                  <a:pt x="7980813" y="3589539"/>
                </a:lnTo>
                <a:lnTo>
                  <a:pt x="7957852" y="3628022"/>
                </a:lnTo>
                <a:lnTo>
                  <a:pt x="7933059" y="3665236"/>
                </a:lnTo>
                <a:lnTo>
                  <a:pt x="7906498" y="3701116"/>
                </a:lnTo>
                <a:lnTo>
                  <a:pt x="7878231" y="3735602"/>
                </a:lnTo>
                <a:lnTo>
                  <a:pt x="7848318" y="3768631"/>
                </a:lnTo>
                <a:lnTo>
                  <a:pt x="7816822" y="3800141"/>
                </a:lnTo>
                <a:lnTo>
                  <a:pt x="7783804" y="3830069"/>
                </a:lnTo>
                <a:lnTo>
                  <a:pt x="7749328" y="3858353"/>
                </a:lnTo>
                <a:lnTo>
                  <a:pt x="7713454" y="3884931"/>
                </a:lnTo>
                <a:lnTo>
                  <a:pt x="7676245" y="3909741"/>
                </a:lnTo>
                <a:lnTo>
                  <a:pt x="7637763" y="3932720"/>
                </a:lnTo>
                <a:lnTo>
                  <a:pt x="7598070" y="3953806"/>
                </a:lnTo>
                <a:lnTo>
                  <a:pt x="7588762" y="3958166"/>
                </a:lnTo>
                <a:close/>
              </a:path>
            </a:pathLst>
          </a:custGeom>
          <a:solidFill>
            <a:srgbClr val="000000"/>
          </a:solidFill>
        </p:spPr>
        <p:txBody>
          <a:bodyPr wrap="square" lIns="0" tIns="0" rIns="0" bIns="0" rtlCol="0"/>
          <a:lstStyle/>
          <a:p/>
        </p:txBody>
      </p:sp>
      <p:sp>
        <p:nvSpPr>
          <p:cNvPr id="13" name="object 13"/>
          <p:cNvSpPr/>
          <p:nvPr/>
        </p:nvSpPr>
        <p:spPr>
          <a:xfrm>
            <a:off x="8917034" y="7636072"/>
            <a:ext cx="8229600" cy="1645920"/>
          </a:xfrm>
          <a:custGeom>
            <a:avLst/>
            <a:gdLst/>
            <a:ahLst/>
            <a:cxnLst/>
            <a:rect l="l" t="t" r="r" b="b"/>
            <a:pathLst>
              <a:path w="8229600" h="1645920">
                <a:moveTo>
                  <a:pt x="8119871" y="1645919"/>
                </a:moveTo>
                <a:lnTo>
                  <a:pt x="109727" y="1645919"/>
                </a:lnTo>
                <a:lnTo>
                  <a:pt x="67026" y="1637293"/>
                </a:lnTo>
                <a:lnTo>
                  <a:pt x="32146" y="1613772"/>
                </a:lnTo>
                <a:lnTo>
                  <a:pt x="8626" y="1578893"/>
                </a:lnTo>
                <a:lnTo>
                  <a:pt x="0" y="1536191"/>
                </a:lnTo>
                <a:lnTo>
                  <a:pt x="0" y="109727"/>
                </a:lnTo>
                <a:lnTo>
                  <a:pt x="8626" y="67026"/>
                </a:lnTo>
                <a:lnTo>
                  <a:pt x="32146" y="32146"/>
                </a:lnTo>
                <a:lnTo>
                  <a:pt x="67026" y="8626"/>
                </a:lnTo>
                <a:lnTo>
                  <a:pt x="109727" y="0"/>
                </a:lnTo>
                <a:lnTo>
                  <a:pt x="8119871" y="0"/>
                </a:lnTo>
                <a:lnTo>
                  <a:pt x="8162573" y="8626"/>
                </a:lnTo>
                <a:lnTo>
                  <a:pt x="8197452" y="32146"/>
                </a:lnTo>
                <a:lnTo>
                  <a:pt x="8220973" y="67026"/>
                </a:lnTo>
                <a:lnTo>
                  <a:pt x="8229599" y="109727"/>
                </a:lnTo>
                <a:lnTo>
                  <a:pt x="8229599" y="1536191"/>
                </a:lnTo>
                <a:lnTo>
                  <a:pt x="8220973" y="1578893"/>
                </a:lnTo>
                <a:lnTo>
                  <a:pt x="8197452" y="1613772"/>
                </a:lnTo>
                <a:lnTo>
                  <a:pt x="8162573" y="1637293"/>
                </a:lnTo>
                <a:lnTo>
                  <a:pt x="8119871" y="1645919"/>
                </a:lnTo>
                <a:close/>
              </a:path>
            </a:pathLst>
          </a:custGeom>
          <a:solidFill>
            <a:srgbClr val="0C336F"/>
          </a:solidFill>
        </p:spPr>
        <p:txBody>
          <a:bodyPr wrap="square" lIns="0" tIns="0" rIns="0" bIns="0" rtlCol="0"/>
          <a:lstStyle/>
          <a:p/>
        </p:txBody>
      </p:sp>
      <p:sp>
        <p:nvSpPr>
          <p:cNvPr id="14" name="object 14"/>
          <p:cNvSpPr txBox="1"/>
          <p:nvPr/>
        </p:nvSpPr>
        <p:spPr>
          <a:xfrm>
            <a:off x="9247234" y="8024680"/>
            <a:ext cx="7245984" cy="768350"/>
          </a:xfrm>
          <a:prstGeom prst="rect">
            <a:avLst/>
          </a:prstGeom>
        </p:spPr>
        <p:txBody>
          <a:bodyPr vert="horz" wrap="square" lIns="0" tIns="56515" rIns="0" bIns="0" rtlCol="0">
            <a:spAutoFit/>
          </a:bodyPr>
          <a:lstStyle/>
          <a:p>
            <a:pPr marL="12700">
              <a:lnSpc>
                <a:spcPct val="100000"/>
              </a:lnSpc>
              <a:spcBef>
                <a:spcPts val="445"/>
              </a:spcBef>
            </a:pPr>
            <a:r>
              <a:rPr sz="2150" dirty="0">
                <a:solidFill>
                  <a:srgbClr val="FFFFFF"/>
                </a:solidFill>
                <a:latin typeface="Arial MT"/>
                <a:cs typeface="Arial MT"/>
              </a:rPr>
              <a:t>Analysis:</a:t>
            </a:r>
            <a:r>
              <a:rPr sz="2150" spc="-15" dirty="0">
                <a:solidFill>
                  <a:srgbClr val="FFFFFF"/>
                </a:solidFill>
                <a:latin typeface="Arial MT"/>
                <a:cs typeface="Arial MT"/>
              </a:rPr>
              <a:t> </a:t>
            </a:r>
            <a:r>
              <a:rPr sz="2150" spc="-20" dirty="0">
                <a:solidFill>
                  <a:srgbClr val="FFFFFF"/>
                </a:solidFill>
                <a:latin typeface="Arial MT"/>
                <a:cs typeface="Arial MT"/>
              </a:rPr>
              <a:t>Shapiro-</a:t>
            </a:r>
            <a:r>
              <a:rPr sz="2150" dirty="0">
                <a:solidFill>
                  <a:srgbClr val="FFFFFF"/>
                </a:solidFill>
                <a:latin typeface="Arial MT"/>
                <a:cs typeface="Arial MT"/>
              </a:rPr>
              <a:t>Wilk</a:t>
            </a:r>
            <a:r>
              <a:rPr sz="2150" spc="-10" dirty="0">
                <a:solidFill>
                  <a:srgbClr val="FFFFFF"/>
                </a:solidFill>
                <a:latin typeface="Arial MT"/>
                <a:cs typeface="Arial MT"/>
              </a:rPr>
              <a:t> </a:t>
            </a:r>
            <a:r>
              <a:rPr sz="2150" dirty="0">
                <a:solidFill>
                  <a:srgbClr val="FFFFFF"/>
                </a:solidFill>
                <a:latin typeface="Arial MT"/>
                <a:cs typeface="Arial MT"/>
              </a:rPr>
              <a:t>normality</a:t>
            </a:r>
            <a:r>
              <a:rPr sz="2150" spc="-10" dirty="0">
                <a:solidFill>
                  <a:srgbClr val="FFFFFF"/>
                </a:solidFill>
                <a:latin typeface="Arial MT"/>
                <a:cs typeface="Arial MT"/>
              </a:rPr>
              <a:t> </a:t>
            </a:r>
            <a:r>
              <a:rPr sz="2150" dirty="0">
                <a:solidFill>
                  <a:srgbClr val="FFFFFF"/>
                </a:solidFill>
                <a:latin typeface="Arial MT"/>
                <a:cs typeface="Arial MT"/>
              </a:rPr>
              <a:t>→</a:t>
            </a:r>
            <a:r>
              <a:rPr sz="2150" spc="-10" dirty="0">
                <a:solidFill>
                  <a:srgbClr val="FFFFFF"/>
                </a:solidFill>
                <a:latin typeface="Arial MT"/>
                <a:cs typeface="Arial MT"/>
              </a:rPr>
              <a:t> </a:t>
            </a:r>
            <a:r>
              <a:rPr sz="2150" spc="-20" dirty="0">
                <a:solidFill>
                  <a:srgbClr val="FFFFFF"/>
                </a:solidFill>
                <a:latin typeface="Arial MT"/>
                <a:cs typeface="Arial MT"/>
              </a:rPr>
              <a:t>Deviation-</a:t>
            </a:r>
            <a:r>
              <a:rPr sz="2150" spc="-10" dirty="0">
                <a:solidFill>
                  <a:srgbClr val="FFFFFF"/>
                </a:solidFill>
                <a:latin typeface="Arial MT"/>
                <a:cs typeface="Arial MT"/>
              </a:rPr>
              <a:t>from-Linearity</a:t>
            </a:r>
            <a:endParaRPr sz="2150">
              <a:latin typeface="Arial MT"/>
              <a:cs typeface="Arial MT"/>
            </a:endParaRPr>
          </a:p>
          <a:p>
            <a:pPr marL="12700">
              <a:lnSpc>
                <a:spcPct val="100000"/>
              </a:lnSpc>
              <a:spcBef>
                <a:spcPts val="345"/>
              </a:spcBef>
            </a:pPr>
            <a:r>
              <a:rPr sz="2150" dirty="0">
                <a:solidFill>
                  <a:srgbClr val="FFFFFF"/>
                </a:solidFill>
                <a:latin typeface="Arial MT"/>
                <a:cs typeface="Arial MT"/>
              </a:rPr>
              <a:t>→</a:t>
            </a:r>
            <a:r>
              <a:rPr sz="2150" spc="-80" dirty="0">
                <a:solidFill>
                  <a:srgbClr val="FFFFFF"/>
                </a:solidFill>
                <a:latin typeface="Arial MT"/>
                <a:cs typeface="Arial MT"/>
              </a:rPr>
              <a:t> </a:t>
            </a:r>
            <a:r>
              <a:rPr sz="2150" dirty="0">
                <a:solidFill>
                  <a:srgbClr val="FFFFFF"/>
                </a:solidFill>
                <a:latin typeface="Arial MT"/>
                <a:cs typeface="Arial MT"/>
              </a:rPr>
              <a:t>Pearson</a:t>
            </a:r>
            <a:r>
              <a:rPr sz="2150" spc="-80" dirty="0">
                <a:solidFill>
                  <a:srgbClr val="FFFFFF"/>
                </a:solidFill>
                <a:latin typeface="Arial MT"/>
                <a:cs typeface="Arial MT"/>
              </a:rPr>
              <a:t> </a:t>
            </a:r>
            <a:r>
              <a:rPr sz="2150" dirty="0">
                <a:solidFill>
                  <a:srgbClr val="FFFFFF"/>
                </a:solidFill>
                <a:latin typeface="Arial MT"/>
                <a:cs typeface="Arial MT"/>
              </a:rPr>
              <a:t>Product</a:t>
            </a:r>
            <a:r>
              <a:rPr sz="2150" spc="-75" dirty="0">
                <a:solidFill>
                  <a:srgbClr val="FFFFFF"/>
                </a:solidFill>
                <a:latin typeface="Arial MT"/>
                <a:cs typeface="Arial MT"/>
              </a:rPr>
              <a:t> </a:t>
            </a:r>
            <a:r>
              <a:rPr sz="2150" dirty="0">
                <a:solidFill>
                  <a:srgbClr val="FFFFFF"/>
                </a:solidFill>
                <a:latin typeface="Arial MT"/>
                <a:cs typeface="Arial MT"/>
              </a:rPr>
              <a:t>Moment</a:t>
            </a:r>
            <a:r>
              <a:rPr sz="2150" spc="-80" dirty="0">
                <a:solidFill>
                  <a:srgbClr val="FFFFFF"/>
                </a:solidFill>
                <a:latin typeface="Arial MT"/>
                <a:cs typeface="Arial MT"/>
              </a:rPr>
              <a:t> </a:t>
            </a:r>
            <a:r>
              <a:rPr sz="2150" dirty="0">
                <a:solidFill>
                  <a:srgbClr val="FFFFFF"/>
                </a:solidFill>
                <a:latin typeface="Arial MT"/>
                <a:cs typeface="Arial MT"/>
              </a:rPr>
              <a:t>correlation</a:t>
            </a:r>
            <a:r>
              <a:rPr sz="2150" spc="-80" dirty="0">
                <a:solidFill>
                  <a:srgbClr val="FFFFFF"/>
                </a:solidFill>
                <a:latin typeface="Arial MT"/>
                <a:cs typeface="Arial MT"/>
              </a:rPr>
              <a:t> </a:t>
            </a:r>
            <a:r>
              <a:rPr sz="2150" dirty="0">
                <a:solidFill>
                  <a:srgbClr val="FFFFFF"/>
                </a:solidFill>
                <a:latin typeface="Arial MT"/>
                <a:cs typeface="Arial MT"/>
              </a:rPr>
              <a:t>(SPSS</a:t>
            </a:r>
            <a:r>
              <a:rPr sz="2150" spc="-75" dirty="0">
                <a:solidFill>
                  <a:srgbClr val="FFFFFF"/>
                </a:solidFill>
                <a:latin typeface="Arial MT"/>
                <a:cs typeface="Arial MT"/>
              </a:rPr>
              <a:t> </a:t>
            </a:r>
            <a:r>
              <a:rPr sz="2150" spc="-20" dirty="0">
                <a:solidFill>
                  <a:srgbClr val="FFFFFF"/>
                </a:solidFill>
                <a:latin typeface="Arial MT"/>
                <a:cs typeface="Arial MT"/>
              </a:rPr>
              <a:t>27).</a:t>
            </a:r>
            <a:endParaRPr sz="2150">
              <a:latin typeface="Arial MT"/>
              <a:cs typeface="Arial M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p:txBody>
      </p:sp>
      <p:pic>
        <p:nvPicPr>
          <p:cNvPr id="3" name="object 3"/>
          <p:cNvPicPr/>
          <p:nvPr/>
        </p:nvPicPr>
        <p:blipFill>
          <a:blip r:embed="rId1" cstate="print"/>
          <a:stretch>
            <a:fillRect/>
          </a:stretch>
        </p:blipFill>
        <p:spPr>
          <a:xfrm>
            <a:off x="15040260" y="0"/>
            <a:ext cx="3247739" cy="4076856"/>
          </a:xfrm>
          <a:prstGeom prst="rect">
            <a:avLst/>
          </a:prstGeom>
        </p:spPr>
      </p:pic>
      <p:sp>
        <p:nvSpPr>
          <p:cNvPr id="4" name="object 4"/>
          <p:cNvSpPr/>
          <p:nvPr/>
        </p:nvSpPr>
        <p:spPr>
          <a:xfrm>
            <a:off x="0" y="7694436"/>
            <a:ext cx="4639310" cy="2592705"/>
          </a:xfrm>
          <a:custGeom>
            <a:avLst/>
            <a:gdLst/>
            <a:ahLst/>
            <a:cxnLst/>
            <a:rect l="l" t="t" r="r" b="b"/>
            <a:pathLst>
              <a:path w="4639310" h="2592704">
                <a:moveTo>
                  <a:pt x="0" y="0"/>
                </a:moveTo>
                <a:lnTo>
                  <a:pt x="4639001" y="0"/>
                </a:lnTo>
                <a:lnTo>
                  <a:pt x="4639001" y="2592563"/>
                </a:lnTo>
                <a:lnTo>
                  <a:pt x="0" y="2592563"/>
                </a:lnTo>
                <a:lnTo>
                  <a:pt x="0" y="0"/>
                </a:lnTo>
                <a:close/>
              </a:path>
            </a:pathLst>
          </a:custGeom>
          <a:solidFill>
            <a:srgbClr val="0C336F"/>
          </a:solidFill>
        </p:spPr>
        <p:txBody>
          <a:bodyPr wrap="square" lIns="0" tIns="0" rIns="0" bIns="0" rtlCol="0"/>
          <a:lstStyle/>
          <a:p/>
        </p:txBody>
      </p:sp>
      <p:sp>
        <p:nvSpPr>
          <p:cNvPr id="5" name="object 5"/>
          <p:cNvSpPr txBox="1"/>
          <p:nvPr/>
        </p:nvSpPr>
        <p:spPr>
          <a:xfrm>
            <a:off x="6850445" y="1356710"/>
            <a:ext cx="3140710" cy="992505"/>
          </a:xfrm>
          <a:prstGeom prst="rect">
            <a:avLst/>
          </a:prstGeom>
        </p:spPr>
        <p:txBody>
          <a:bodyPr vert="horz" wrap="square" lIns="0" tIns="11430" rIns="0" bIns="0" rtlCol="0">
            <a:spAutoFit/>
          </a:bodyPr>
          <a:lstStyle/>
          <a:p>
            <a:pPr marL="12700">
              <a:lnSpc>
                <a:spcPct val="100000"/>
              </a:lnSpc>
              <a:spcBef>
                <a:spcPts val="90"/>
              </a:spcBef>
            </a:pPr>
            <a:r>
              <a:rPr sz="6350" b="1" spc="-40" dirty="0">
                <a:solidFill>
                  <a:srgbClr val="0A2957"/>
                </a:solidFill>
                <a:latin typeface="Trebuchet MS" panose="020B0603020202020204"/>
                <a:cs typeface="Trebuchet MS" panose="020B0603020202020204"/>
              </a:rPr>
              <a:t>R</a:t>
            </a:r>
            <a:r>
              <a:rPr sz="6350" b="1" spc="-110" dirty="0">
                <a:solidFill>
                  <a:srgbClr val="0A2957"/>
                </a:solidFill>
                <a:latin typeface="Trebuchet MS" panose="020B0603020202020204"/>
                <a:cs typeface="Trebuchet MS" panose="020B0603020202020204"/>
              </a:rPr>
              <a:t>E</a:t>
            </a:r>
            <a:r>
              <a:rPr sz="6350" b="1" spc="-40" dirty="0">
                <a:solidFill>
                  <a:srgbClr val="0A2957"/>
                </a:solidFill>
                <a:latin typeface="Trebuchet MS" panose="020B0603020202020204"/>
                <a:cs typeface="Trebuchet MS" panose="020B0603020202020204"/>
              </a:rPr>
              <a:t>S</a:t>
            </a:r>
            <a:r>
              <a:rPr sz="6350" b="1" spc="-45" dirty="0">
                <a:solidFill>
                  <a:srgbClr val="0A2957"/>
                </a:solidFill>
                <a:latin typeface="Trebuchet MS" panose="020B0603020202020204"/>
                <a:cs typeface="Trebuchet MS" panose="020B0603020202020204"/>
              </a:rPr>
              <a:t>U</a:t>
            </a:r>
            <a:r>
              <a:rPr sz="6350" b="1" spc="-690" dirty="0">
                <a:solidFill>
                  <a:srgbClr val="0A2957"/>
                </a:solidFill>
                <a:latin typeface="Trebuchet MS" panose="020B0603020202020204"/>
                <a:cs typeface="Trebuchet MS" panose="020B0603020202020204"/>
              </a:rPr>
              <a:t>L</a:t>
            </a:r>
            <a:r>
              <a:rPr sz="6350" b="1" spc="-185" dirty="0">
                <a:solidFill>
                  <a:srgbClr val="0A2957"/>
                </a:solidFill>
                <a:latin typeface="Trebuchet MS" panose="020B0603020202020204"/>
                <a:cs typeface="Trebuchet MS" panose="020B0603020202020204"/>
              </a:rPr>
              <a:t>T</a:t>
            </a:r>
            <a:r>
              <a:rPr sz="6350" b="1" spc="-35" dirty="0">
                <a:solidFill>
                  <a:srgbClr val="0A2957"/>
                </a:solidFill>
                <a:latin typeface="Trebuchet MS" panose="020B0603020202020204"/>
                <a:cs typeface="Trebuchet MS" panose="020B0603020202020204"/>
              </a:rPr>
              <a:t>S</a:t>
            </a:r>
            <a:endParaRPr sz="6350">
              <a:latin typeface="Trebuchet MS" panose="020B0603020202020204"/>
              <a:cs typeface="Trebuchet MS" panose="020B0603020202020204"/>
            </a:endParaRPr>
          </a:p>
        </p:txBody>
      </p:sp>
      <p:grpSp>
        <p:nvGrpSpPr>
          <p:cNvPr id="6" name="object 6"/>
          <p:cNvGrpSpPr/>
          <p:nvPr/>
        </p:nvGrpSpPr>
        <p:grpSpPr>
          <a:xfrm>
            <a:off x="0" y="373608"/>
            <a:ext cx="5909310" cy="7212330"/>
            <a:chOff x="0" y="373608"/>
            <a:chExt cx="5909310" cy="7212330"/>
          </a:xfrm>
        </p:grpSpPr>
        <p:sp>
          <p:nvSpPr>
            <p:cNvPr id="7" name="object 7"/>
            <p:cNvSpPr/>
            <p:nvPr/>
          </p:nvSpPr>
          <p:spPr>
            <a:xfrm>
              <a:off x="309409" y="373608"/>
              <a:ext cx="5600065" cy="933450"/>
            </a:xfrm>
            <a:custGeom>
              <a:avLst/>
              <a:gdLst/>
              <a:ahLst/>
              <a:cxnLst/>
              <a:rect l="l" t="t" r="r" b="b"/>
              <a:pathLst>
                <a:path w="5600065" h="933450">
                  <a:moveTo>
                    <a:pt x="5475729" y="933450"/>
                  </a:moveTo>
                  <a:lnTo>
                    <a:pt x="124076" y="933450"/>
                  </a:lnTo>
                  <a:lnTo>
                    <a:pt x="75765" y="923698"/>
                  </a:lnTo>
                  <a:lnTo>
                    <a:pt x="36327" y="897101"/>
                  </a:lnTo>
                  <a:lnTo>
                    <a:pt x="9745" y="857640"/>
                  </a:lnTo>
                  <a:lnTo>
                    <a:pt x="0" y="809301"/>
                  </a:lnTo>
                  <a:lnTo>
                    <a:pt x="0" y="124148"/>
                  </a:lnTo>
                  <a:lnTo>
                    <a:pt x="9745" y="75809"/>
                  </a:lnTo>
                  <a:lnTo>
                    <a:pt x="36327" y="36349"/>
                  </a:lnTo>
                  <a:lnTo>
                    <a:pt x="75765" y="9751"/>
                  </a:lnTo>
                  <a:lnTo>
                    <a:pt x="124076" y="0"/>
                  </a:lnTo>
                  <a:lnTo>
                    <a:pt x="5475729" y="0"/>
                  </a:lnTo>
                  <a:lnTo>
                    <a:pt x="5524000" y="9751"/>
                  </a:lnTo>
                  <a:lnTo>
                    <a:pt x="5563442" y="36349"/>
                  </a:lnTo>
                  <a:lnTo>
                    <a:pt x="5590047" y="75809"/>
                  </a:lnTo>
                  <a:lnTo>
                    <a:pt x="5599806" y="124148"/>
                  </a:lnTo>
                  <a:lnTo>
                    <a:pt x="5599806" y="809301"/>
                  </a:lnTo>
                  <a:lnTo>
                    <a:pt x="5590060" y="857600"/>
                  </a:lnTo>
                  <a:lnTo>
                    <a:pt x="5563478" y="897065"/>
                  </a:lnTo>
                  <a:lnTo>
                    <a:pt x="5524040" y="923685"/>
                  </a:lnTo>
                  <a:lnTo>
                    <a:pt x="5475729" y="933450"/>
                  </a:lnTo>
                  <a:close/>
                </a:path>
              </a:pathLst>
            </a:custGeom>
            <a:solidFill>
              <a:srgbClr val="FFFFFF"/>
            </a:solidFill>
          </p:spPr>
          <p:txBody>
            <a:bodyPr wrap="square" lIns="0" tIns="0" rIns="0" bIns="0" rtlCol="0"/>
            <a:lstStyle/>
            <a:p/>
          </p:txBody>
        </p:sp>
        <p:pic>
          <p:nvPicPr>
            <p:cNvPr id="8" name="object 8"/>
            <p:cNvPicPr/>
            <p:nvPr/>
          </p:nvPicPr>
          <p:blipFill>
            <a:blip r:embed="rId2" cstate="print"/>
            <a:stretch>
              <a:fillRect/>
            </a:stretch>
          </p:blipFill>
          <p:spPr>
            <a:xfrm>
              <a:off x="434340" y="559593"/>
              <a:ext cx="1924049" cy="560812"/>
            </a:xfrm>
            <a:prstGeom prst="rect">
              <a:avLst/>
            </a:prstGeom>
          </p:spPr>
        </p:pic>
        <p:pic>
          <p:nvPicPr>
            <p:cNvPr id="9" name="object 9"/>
            <p:cNvPicPr/>
            <p:nvPr/>
          </p:nvPicPr>
          <p:blipFill>
            <a:blip r:embed="rId3" cstate="print"/>
            <a:stretch>
              <a:fillRect/>
            </a:stretch>
          </p:blipFill>
          <p:spPr>
            <a:xfrm>
              <a:off x="2354170" y="594836"/>
              <a:ext cx="880377" cy="469534"/>
            </a:xfrm>
            <a:prstGeom prst="rect">
              <a:avLst/>
            </a:prstGeom>
          </p:spPr>
        </p:pic>
        <p:pic>
          <p:nvPicPr>
            <p:cNvPr id="10" name="object 10"/>
            <p:cNvPicPr/>
            <p:nvPr/>
          </p:nvPicPr>
          <p:blipFill>
            <a:blip r:embed="rId4" cstate="print"/>
            <a:stretch>
              <a:fillRect/>
            </a:stretch>
          </p:blipFill>
          <p:spPr>
            <a:xfrm>
              <a:off x="5032143" y="469830"/>
              <a:ext cx="738516" cy="719518"/>
            </a:xfrm>
            <a:prstGeom prst="rect">
              <a:avLst/>
            </a:prstGeom>
          </p:spPr>
        </p:pic>
        <p:pic>
          <p:nvPicPr>
            <p:cNvPr id="11" name="object 11"/>
            <p:cNvPicPr/>
            <p:nvPr/>
          </p:nvPicPr>
          <p:blipFill>
            <a:blip r:embed="rId5" cstate="print"/>
            <a:stretch>
              <a:fillRect/>
            </a:stretch>
          </p:blipFill>
          <p:spPr>
            <a:xfrm>
              <a:off x="4233891" y="529285"/>
              <a:ext cx="725804" cy="621163"/>
            </a:xfrm>
            <a:prstGeom prst="rect">
              <a:avLst/>
            </a:prstGeom>
          </p:spPr>
        </p:pic>
        <p:pic>
          <p:nvPicPr>
            <p:cNvPr id="12" name="object 12"/>
            <p:cNvPicPr/>
            <p:nvPr/>
          </p:nvPicPr>
          <p:blipFill>
            <a:blip r:embed="rId6" cstate="print"/>
            <a:stretch>
              <a:fillRect/>
            </a:stretch>
          </p:blipFill>
          <p:spPr>
            <a:xfrm>
              <a:off x="0" y="840181"/>
              <a:ext cx="1736064" cy="6745527"/>
            </a:xfrm>
            <a:prstGeom prst="rect">
              <a:avLst/>
            </a:prstGeom>
          </p:spPr>
        </p:pic>
        <p:pic>
          <p:nvPicPr>
            <p:cNvPr id="13" name="object 13"/>
            <p:cNvPicPr/>
            <p:nvPr/>
          </p:nvPicPr>
          <p:blipFill>
            <a:blip r:embed="rId7" cstate="print"/>
            <a:stretch>
              <a:fillRect/>
            </a:stretch>
          </p:blipFill>
          <p:spPr>
            <a:xfrm>
              <a:off x="3326663" y="416880"/>
              <a:ext cx="809910" cy="368522"/>
            </a:xfrm>
            <a:prstGeom prst="rect">
              <a:avLst/>
            </a:prstGeom>
          </p:spPr>
        </p:pic>
      </p:grpSp>
      <p:sp>
        <p:nvSpPr>
          <p:cNvPr id="19" name="object 19"/>
          <p:cNvSpPr txBox="1"/>
          <p:nvPr/>
        </p:nvSpPr>
        <p:spPr>
          <a:xfrm>
            <a:off x="3322697" y="749710"/>
            <a:ext cx="843280" cy="384175"/>
          </a:xfrm>
          <a:prstGeom prst="rect">
            <a:avLst/>
          </a:prstGeom>
        </p:spPr>
        <p:txBody>
          <a:bodyPr vert="horz" wrap="square" lIns="0" tIns="12700" rIns="0" bIns="0" rtlCol="0">
            <a:spAutoFit/>
          </a:bodyPr>
          <a:lstStyle/>
          <a:p>
            <a:pPr marL="12700">
              <a:lnSpc>
                <a:spcPct val="100000"/>
              </a:lnSpc>
              <a:spcBef>
                <a:spcPts val="100"/>
              </a:spcBef>
            </a:pPr>
            <a:r>
              <a:rPr sz="2350" b="1" spc="-30" dirty="0">
                <a:solidFill>
                  <a:srgbClr val="33820D"/>
                </a:solidFill>
                <a:latin typeface="Arial" panose="020B0604020202020204"/>
                <a:cs typeface="Arial" panose="020B0604020202020204"/>
              </a:rPr>
              <a:t>PE</a:t>
            </a:r>
            <a:r>
              <a:rPr sz="2350" b="1" spc="-35" dirty="0">
                <a:solidFill>
                  <a:srgbClr val="33820D"/>
                </a:solidFill>
                <a:latin typeface="Arial" panose="020B0604020202020204"/>
                <a:cs typeface="Arial" panose="020B0604020202020204"/>
              </a:rPr>
              <a:t>H</a:t>
            </a:r>
            <a:r>
              <a:rPr sz="2350" b="1" spc="-1625" dirty="0">
                <a:solidFill>
                  <a:srgbClr val="33820D"/>
                </a:solidFill>
                <a:latin typeface="Arial" panose="020B0604020202020204"/>
                <a:cs typeface="Arial" panose="020B0604020202020204"/>
              </a:rPr>
              <a:t>R</a:t>
            </a:r>
            <a:endParaRPr sz="2350">
              <a:latin typeface="Arial" panose="020B0604020202020204"/>
              <a:cs typeface="Arial" panose="020B0604020202020204"/>
            </a:endParaRPr>
          </a:p>
        </p:txBody>
      </p:sp>
      <p:sp>
        <p:nvSpPr>
          <p:cNvPr id="20" name="object 20"/>
          <p:cNvSpPr txBox="1"/>
          <p:nvPr/>
        </p:nvSpPr>
        <p:spPr>
          <a:xfrm>
            <a:off x="3330575" y="769178"/>
            <a:ext cx="831215" cy="76835"/>
          </a:xfrm>
          <a:prstGeom prst="rect">
            <a:avLst/>
          </a:prstGeom>
        </p:spPr>
        <p:txBody>
          <a:bodyPr vert="horz" wrap="square" lIns="0" tIns="16510" rIns="0" bIns="0" rtlCol="0">
            <a:spAutoFit/>
          </a:bodyPr>
          <a:lstStyle/>
          <a:p>
            <a:pPr marL="12700">
              <a:lnSpc>
                <a:spcPct val="100000"/>
              </a:lnSpc>
              <a:spcBef>
                <a:spcPts val="130"/>
              </a:spcBef>
            </a:pPr>
            <a:r>
              <a:rPr sz="300" b="1" spc="10" dirty="0">
                <a:solidFill>
                  <a:srgbClr val="FF1616"/>
                </a:solidFill>
                <a:latin typeface="Arial" panose="020B0604020202020204"/>
                <a:cs typeface="Arial" panose="020B0604020202020204"/>
              </a:rPr>
              <a:t>UNIVERSITAS</a:t>
            </a:r>
            <a:r>
              <a:rPr sz="300" b="1" spc="70" dirty="0">
                <a:solidFill>
                  <a:srgbClr val="FF1616"/>
                </a:solidFill>
                <a:latin typeface="Arial" panose="020B0604020202020204"/>
                <a:cs typeface="Arial" panose="020B0604020202020204"/>
              </a:rPr>
              <a:t> </a:t>
            </a:r>
            <a:r>
              <a:rPr sz="300" b="1" spc="10" dirty="0">
                <a:solidFill>
                  <a:srgbClr val="FF1616"/>
                </a:solidFill>
                <a:latin typeface="Arial" panose="020B0604020202020204"/>
                <a:cs typeface="Arial" panose="020B0604020202020204"/>
              </a:rPr>
              <a:t>PENDIDIKAN</a:t>
            </a:r>
            <a:r>
              <a:rPr sz="300" b="1" spc="75" dirty="0">
                <a:solidFill>
                  <a:srgbClr val="FF1616"/>
                </a:solidFill>
                <a:latin typeface="Arial" panose="020B0604020202020204"/>
                <a:cs typeface="Arial" panose="020B0604020202020204"/>
              </a:rPr>
              <a:t> </a:t>
            </a:r>
            <a:r>
              <a:rPr sz="300" b="1" spc="-10" dirty="0">
                <a:solidFill>
                  <a:srgbClr val="FF1616"/>
                </a:solidFill>
                <a:latin typeface="Arial" panose="020B0604020202020204"/>
                <a:cs typeface="Arial" panose="020B0604020202020204"/>
              </a:rPr>
              <a:t>INDONESIA</a:t>
            </a:r>
            <a:endParaRPr sz="300">
              <a:latin typeface="Arial" panose="020B0604020202020204"/>
              <a:cs typeface="Arial" panose="020B0604020202020204"/>
            </a:endParaRPr>
          </a:p>
        </p:txBody>
      </p:sp>
      <p:sp>
        <p:nvSpPr>
          <p:cNvPr id="21" name="object 21"/>
          <p:cNvSpPr txBox="1"/>
          <p:nvPr/>
        </p:nvSpPr>
        <p:spPr>
          <a:xfrm>
            <a:off x="3388240" y="1068730"/>
            <a:ext cx="806450" cy="133350"/>
          </a:xfrm>
          <a:prstGeom prst="rect">
            <a:avLst/>
          </a:prstGeom>
        </p:spPr>
        <p:txBody>
          <a:bodyPr vert="horz" wrap="square" lIns="0" tIns="13335" rIns="0" bIns="0" rtlCol="0">
            <a:spAutoFit/>
          </a:bodyPr>
          <a:lstStyle/>
          <a:p>
            <a:pPr marL="12700">
              <a:lnSpc>
                <a:spcPct val="100000"/>
              </a:lnSpc>
              <a:spcBef>
                <a:spcPts val="105"/>
              </a:spcBef>
            </a:pPr>
            <a:r>
              <a:rPr sz="700" b="1" spc="-20" dirty="0">
                <a:solidFill>
                  <a:srgbClr val="008037"/>
                </a:solidFill>
                <a:latin typeface="Tahoma" panose="020B0604030504040204"/>
                <a:cs typeface="Tahoma" panose="020B0604030504040204"/>
              </a:rPr>
              <a:t>STUDY</a:t>
            </a:r>
            <a:r>
              <a:rPr sz="700" b="1" dirty="0">
                <a:solidFill>
                  <a:srgbClr val="008037"/>
                </a:solidFill>
                <a:latin typeface="Tahoma" panose="020B0604030504040204"/>
                <a:cs typeface="Tahoma" panose="020B0604030504040204"/>
              </a:rPr>
              <a:t> </a:t>
            </a:r>
            <a:r>
              <a:rPr sz="700" b="1" spc="-10" dirty="0">
                <a:solidFill>
                  <a:srgbClr val="008037"/>
                </a:solidFill>
                <a:latin typeface="Tahoma" panose="020B0604030504040204"/>
                <a:cs typeface="Tahoma" panose="020B0604030504040204"/>
              </a:rPr>
              <a:t>PROGRAM</a:t>
            </a:r>
            <a:endParaRPr sz="700">
              <a:latin typeface="Tahoma" panose="020B0604030504040204"/>
              <a:cs typeface="Tahoma" panose="020B0604030504040204"/>
            </a:endParaRPr>
          </a:p>
        </p:txBody>
      </p:sp>
      <p:sp>
        <p:nvSpPr>
          <p:cNvPr id="22" name="object 22"/>
          <p:cNvSpPr txBox="1"/>
          <p:nvPr/>
        </p:nvSpPr>
        <p:spPr>
          <a:xfrm>
            <a:off x="3351020" y="1161618"/>
            <a:ext cx="780415" cy="79375"/>
          </a:xfrm>
          <a:prstGeom prst="rect">
            <a:avLst/>
          </a:prstGeom>
        </p:spPr>
        <p:txBody>
          <a:bodyPr vert="horz" wrap="square" lIns="0" tIns="12700" rIns="0" bIns="0" rtlCol="0">
            <a:spAutoFit/>
          </a:bodyPr>
          <a:lstStyle/>
          <a:p>
            <a:pPr marL="12700">
              <a:lnSpc>
                <a:spcPct val="100000"/>
              </a:lnSpc>
              <a:spcBef>
                <a:spcPts val="100"/>
              </a:spcBef>
            </a:pPr>
            <a:r>
              <a:rPr sz="350" spc="-10" dirty="0">
                <a:latin typeface="Arial MT"/>
                <a:cs typeface="Arial MT"/>
              </a:rPr>
              <a:t>Faculty</a:t>
            </a:r>
            <a:r>
              <a:rPr sz="350" spc="10" dirty="0">
                <a:latin typeface="Arial MT"/>
                <a:cs typeface="Arial MT"/>
              </a:rPr>
              <a:t> </a:t>
            </a:r>
            <a:r>
              <a:rPr sz="350" dirty="0">
                <a:latin typeface="Arial MT"/>
                <a:cs typeface="Arial MT"/>
              </a:rPr>
              <a:t>of</a:t>
            </a:r>
            <a:r>
              <a:rPr sz="350" spc="10" dirty="0">
                <a:latin typeface="Arial MT"/>
                <a:cs typeface="Arial MT"/>
              </a:rPr>
              <a:t> </a:t>
            </a:r>
            <a:r>
              <a:rPr sz="350" spc="-10" dirty="0">
                <a:latin typeface="Arial MT"/>
                <a:cs typeface="Arial MT"/>
              </a:rPr>
              <a:t>Sport</a:t>
            </a:r>
            <a:r>
              <a:rPr sz="350" spc="10" dirty="0">
                <a:latin typeface="Arial MT"/>
                <a:cs typeface="Arial MT"/>
              </a:rPr>
              <a:t> </a:t>
            </a:r>
            <a:r>
              <a:rPr sz="350" spc="-10" dirty="0">
                <a:latin typeface="Arial MT"/>
                <a:cs typeface="Arial MT"/>
              </a:rPr>
              <a:t>Education</a:t>
            </a:r>
            <a:r>
              <a:rPr sz="350" spc="10" dirty="0">
                <a:latin typeface="Arial MT"/>
                <a:cs typeface="Arial MT"/>
              </a:rPr>
              <a:t> </a:t>
            </a:r>
            <a:r>
              <a:rPr sz="350" dirty="0">
                <a:latin typeface="Arial MT"/>
                <a:cs typeface="Arial MT"/>
              </a:rPr>
              <a:t>and</a:t>
            </a:r>
            <a:r>
              <a:rPr sz="350" spc="10" dirty="0">
                <a:latin typeface="Arial MT"/>
                <a:cs typeface="Arial MT"/>
              </a:rPr>
              <a:t> </a:t>
            </a:r>
            <a:r>
              <a:rPr sz="350" spc="-10" dirty="0">
                <a:latin typeface="Arial MT"/>
                <a:cs typeface="Arial MT"/>
              </a:rPr>
              <a:t>Health</a:t>
            </a:r>
            <a:endParaRPr sz="350">
              <a:latin typeface="Arial MT"/>
              <a:cs typeface="Arial MT"/>
            </a:endParaRPr>
          </a:p>
        </p:txBody>
      </p:sp>
      <p:sp>
        <p:nvSpPr>
          <p:cNvPr id="23" name="object 23"/>
          <p:cNvSpPr txBox="1"/>
          <p:nvPr/>
        </p:nvSpPr>
        <p:spPr>
          <a:xfrm>
            <a:off x="3325851" y="1035135"/>
            <a:ext cx="953135" cy="80010"/>
          </a:xfrm>
          <a:prstGeom prst="rect">
            <a:avLst/>
          </a:prstGeom>
        </p:spPr>
        <p:txBody>
          <a:bodyPr vert="horz" wrap="square" lIns="0" tIns="13335" rIns="0" bIns="0" rtlCol="0">
            <a:spAutoFit/>
          </a:bodyPr>
          <a:lstStyle/>
          <a:p>
            <a:pPr marL="12700">
              <a:lnSpc>
                <a:spcPct val="100000"/>
              </a:lnSpc>
              <a:spcBef>
                <a:spcPts val="105"/>
              </a:spcBef>
            </a:pPr>
            <a:r>
              <a:rPr sz="350" b="1" i="1" spc="-10" dirty="0">
                <a:solidFill>
                  <a:srgbClr val="FF1616"/>
                </a:solidFill>
                <a:latin typeface="Arial" panose="020B0604020202020204"/>
                <a:cs typeface="Arial" panose="020B0604020202020204"/>
              </a:rPr>
              <a:t>Physical</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Education,</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Health,</a:t>
            </a:r>
            <a:r>
              <a:rPr sz="350" b="1" i="1" spc="35" dirty="0">
                <a:solidFill>
                  <a:srgbClr val="FF1616"/>
                </a:solidFill>
                <a:latin typeface="Arial" panose="020B0604020202020204"/>
                <a:cs typeface="Arial" panose="020B0604020202020204"/>
              </a:rPr>
              <a:t> </a:t>
            </a:r>
            <a:r>
              <a:rPr sz="350" b="1" i="1" dirty="0">
                <a:solidFill>
                  <a:srgbClr val="FF1616"/>
                </a:solidFill>
                <a:latin typeface="Arial" panose="020B0604020202020204"/>
                <a:cs typeface="Arial" panose="020B0604020202020204"/>
              </a:rPr>
              <a:t>and</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Recreation</a:t>
            </a:r>
            <a:endParaRPr sz="350">
              <a:latin typeface="Arial" panose="020B0604020202020204"/>
              <a:cs typeface="Arial" panose="020B0604020202020204"/>
            </a:endParaRPr>
          </a:p>
        </p:txBody>
      </p:sp>
      <p:sp>
        <p:nvSpPr>
          <p:cNvPr id="30" name="Text Box 29"/>
          <p:cNvSpPr txBox="1"/>
          <p:nvPr/>
        </p:nvSpPr>
        <p:spPr>
          <a:xfrm>
            <a:off x="1905000" y="3162300"/>
            <a:ext cx="10226675" cy="3398520"/>
          </a:xfrm>
          <a:prstGeom prst="rect">
            <a:avLst/>
          </a:prstGeom>
          <a:noFill/>
        </p:spPr>
        <p:txBody>
          <a:bodyPr wrap="square" rtlCol="0" anchor="t">
            <a:spAutoFit/>
          </a:bodyPr>
          <a:p>
            <a:pPr marL="1270" marR="5080" indent="0" algn="just">
              <a:lnSpc>
                <a:spcPct val="116000"/>
              </a:lnSpc>
              <a:spcBef>
                <a:spcPts val="885"/>
              </a:spcBef>
              <a:buSzPct val="98000"/>
              <a:buNone/>
              <a:tabLst>
                <a:tab pos="262255" algn="l"/>
              </a:tabLst>
            </a:pPr>
            <a:r>
              <a:rPr lang="en-US" altLang="en-US" sz="3200" b="1">
                <a:latin typeface="Lucida Sans Unicode" panose="020B0602030504020204" charset="0"/>
                <a:cs typeface="Lucida Sans Unicode" panose="020B0602030504020204" charset="0"/>
                <a:sym typeface="+mn-ea"/>
              </a:rPr>
              <a:t>4.1 Using Modified Games</a:t>
            </a:r>
            <a:endParaRPr lang="en-US" altLang="en-US" sz="3200" b="1">
              <a:latin typeface="Lucida Sans Unicode" panose="020B0602030504020204" charset="0"/>
              <a:cs typeface="Lucida Sans Unicode" panose="020B0602030504020204" charset="0"/>
              <a:sym typeface="+mn-ea"/>
            </a:endParaRPr>
          </a:p>
          <a:p>
            <a:pPr marL="1270" marR="5080" indent="0" algn="just">
              <a:lnSpc>
                <a:spcPct val="116000"/>
              </a:lnSpc>
              <a:spcBef>
                <a:spcPts val="885"/>
              </a:spcBef>
              <a:buSzPct val="98000"/>
              <a:buNone/>
              <a:tabLst>
                <a:tab pos="262255" algn="l"/>
              </a:tabLst>
            </a:pPr>
            <a:r>
              <a:rPr lang="en-US" altLang="en-US" sz="3200" b="1">
                <a:latin typeface="Lucida Sans Unicode" panose="020B0602030504020204" charset="0"/>
                <a:cs typeface="Lucida Sans Unicode" panose="020B0602030504020204" charset="0"/>
                <a:sym typeface="+mn-ea"/>
              </a:rPr>
              <a:t>4.2 Providing Positive Feedback</a:t>
            </a:r>
            <a:endParaRPr lang="en-US" altLang="en-US" sz="3200" b="1">
              <a:latin typeface="Lucida Sans Unicode" panose="020B0602030504020204" charset="0"/>
              <a:cs typeface="Lucida Sans Unicode" panose="020B0602030504020204" charset="0"/>
              <a:sym typeface="+mn-ea"/>
            </a:endParaRPr>
          </a:p>
          <a:p>
            <a:pPr marL="1270" marR="5080" indent="0" algn="just">
              <a:lnSpc>
                <a:spcPct val="116000"/>
              </a:lnSpc>
              <a:spcBef>
                <a:spcPts val="885"/>
              </a:spcBef>
              <a:buSzPct val="98000"/>
              <a:buNone/>
              <a:tabLst>
                <a:tab pos="262255" algn="l"/>
              </a:tabLst>
            </a:pPr>
            <a:r>
              <a:rPr lang="en-US" altLang="en-US" sz="3200" b="1">
                <a:latin typeface="Lucida Sans Unicode" panose="020B0602030504020204" charset="0"/>
                <a:cs typeface="Lucida Sans Unicode" panose="020B0602030504020204" charset="0"/>
                <a:sym typeface="+mn-ea"/>
              </a:rPr>
              <a:t>4.3 Encouraging Teamwork </a:t>
            </a:r>
            <a:endParaRPr lang="en-US" altLang="en-US" sz="3200" b="1">
              <a:latin typeface="Lucida Sans Unicode" panose="020B0602030504020204" charset="0"/>
              <a:cs typeface="Lucida Sans Unicode" panose="020B0602030504020204" charset="0"/>
              <a:sym typeface="+mn-ea"/>
            </a:endParaRPr>
          </a:p>
          <a:p>
            <a:pPr marL="1270" marR="5080" indent="0" algn="just">
              <a:lnSpc>
                <a:spcPct val="116000"/>
              </a:lnSpc>
              <a:spcBef>
                <a:spcPts val="885"/>
              </a:spcBef>
              <a:buSzPct val="98000"/>
              <a:buNone/>
              <a:tabLst>
                <a:tab pos="262255" algn="l"/>
              </a:tabLst>
            </a:pPr>
            <a:r>
              <a:rPr lang="en-US" altLang="en-US" sz="3200" b="1">
                <a:latin typeface="Lucida Sans Unicode" panose="020B0602030504020204" charset="0"/>
                <a:cs typeface="Lucida Sans Unicode" panose="020B0602030504020204" charset="0"/>
                <a:sym typeface="+mn-ea"/>
              </a:rPr>
              <a:t>4.4 Implementing Tactical Questions </a:t>
            </a:r>
            <a:endParaRPr lang="en-US" altLang="en-US" sz="3200" b="1">
              <a:latin typeface="Lucida Sans Unicode" panose="020B0602030504020204" charset="0"/>
              <a:cs typeface="Lucida Sans Unicode" panose="020B0602030504020204" charset="0"/>
              <a:sym typeface="+mn-ea"/>
            </a:endParaRPr>
          </a:p>
          <a:p>
            <a:pPr marL="1270" marR="5080" indent="0" algn="just">
              <a:lnSpc>
                <a:spcPct val="116000"/>
              </a:lnSpc>
              <a:spcBef>
                <a:spcPts val="885"/>
              </a:spcBef>
              <a:buSzPct val="98000"/>
              <a:buNone/>
              <a:tabLst>
                <a:tab pos="262255" algn="l"/>
              </a:tabLst>
            </a:pPr>
            <a:r>
              <a:rPr lang="en-US" altLang="en-US" sz="3200" b="1">
                <a:latin typeface="Lucida Sans Unicode" panose="020B0602030504020204" charset="0"/>
                <a:cs typeface="Lucida Sans Unicode" panose="020B0602030504020204" charset="0"/>
                <a:sym typeface="+mn-ea"/>
              </a:rPr>
              <a:t>4.5 Creating an Enjoyable Learning Environment</a:t>
            </a:r>
            <a:r>
              <a:rPr lang="en-US" altLang="en-US" sz="3200">
                <a:latin typeface="Lucida Sans Unicode" panose="020B0602030504020204" charset="0"/>
                <a:cs typeface="Lucida Sans Unicode" panose="020B0602030504020204" charset="0"/>
                <a:sym typeface="+mn-ea"/>
              </a:rPr>
              <a:t>  </a:t>
            </a:r>
            <a:endParaRPr lang="en-US" altLang="en-US" sz="3200">
              <a:latin typeface="Lucida Sans Unicode" panose="020B0602030504020204" charset="0"/>
              <a:cs typeface="Lucida Sans Unicode" panose="020B0602030504020204" charset="0"/>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7" y="749710"/>
            <a:ext cx="843280" cy="384175"/>
          </a:xfrm>
          <a:prstGeom prst="rect">
            <a:avLst/>
          </a:prstGeom>
        </p:spPr>
        <p:txBody>
          <a:bodyPr vert="horz" wrap="square" lIns="0" tIns="12700" rIns="0" bIns="0" rtlCol="0">
            <a:spAutoFit/>
          </a:bodyPr>
          <a:lstStyle/>
          <a:p>
            <a:pPr marL="12700">
              <a:lnSpc>
                <a:spcPct val="100000"/>
              </a:lnSpc>
              <a:spcBef>
                <a:spcPts val="100"/>
              </a:spcBef>
            </a:pPr>
            <a:r>
              <a:rPr sz="2350" b="1" spc="-30" dirty="0">
                <a:solidFill>
                  <a:srgbClr val="33820D"/>
                </a:solidFill>
                <a:latin typeface="Arial" panose="020B0604020202020204"/>
                <a:cs typeface="Arial" panose="020B0604020202020204"/>
              </a:rPr>
              <a:t>PE</a:t>
            </a:r>
            <a:r>
              <a:rPr sz="2350" b="1" spc="-35" dirty="0">
                <a:solidFill>
                  <a:srgbClr val="33820D"/>
                </a:solidFill>
                <a:latin typeface="Arial" panose="020B0604020202020204"/>
                <a:cs typeface="Arial" panose="020B0604020202020204"/>
              </a:rPr>
              <a:t>H</a:t>
            </a:r>
            <a:r>
              <a:rPr sz="2350" b="1" spc="-1625" dirty="0">
                <a:solidFill>
                  <a:srgbClr val="33820D"/>
                </a:solidFill>
                <a:latin typeface="Arial" panose="020B0604020202020204"/>
                <a:cs typeface="Arial" panose="020B0604020202020204"/>
              </a:rPr>
              <a:t>R</a:t>
            </a:r>
            <a:endParaRPr sz="2350">
              <a:latin typeface="Arial" panose="020B0604020202020204"/>
              <a:cs typeface="Arial" panose="020B0604020202020204"/>
            </a:endParaRPr>
          </a:p>
        </p:txBody>
      </p:sp>
      <p:sp>
        <p:nvSpPr>
          <p:cNvPr id="3" name="object 3"/>
          <p:cNvSpPr txBox="1"/>
          <p:nvPr/>
        </p:nvSpPr>
        <p:spPr>
          <a:xfrm>
            <a:off x="3330575" y="769178"/>
            <a:ext cx="831215" cy="76835"/>
          </a:xfrm>
          <a:prstGeom prst="rect">
            <a:avLst/>
          </a:prstGeom>
        </p:spPr>
        <p:txBody>
          <a:bodyPr vert="horz" wrap="square" lIns="0" tIns="16510" rIns="0" bIns="0" rtlCol="0">
            <a:spAutoFit/>
          </a:bodyPr>
          <a:lstStyle/>
          <a:p>
            <a:pPr marL="12700">
              <a:lnSpc>
                <a:spcPct val="100000"/>
              </a:lnSpc>
              <a:spcBef>
                <a:spcPts val="130"/>
              </a:spcBef>
            </a:pPr>
            <a:r>
              <a:rPr sz="300" b="1" spc="10" dirty="0">
                <a:solidFill>
                  <a:srgbClr val="FF1616"/>
                </a:solidFill>
                <a:latin typeface="Arial" panose="020B0604020202020204"/>
                <a:cs typeface="Arial" panose="020B0604020202020204"/>
              </a:rPr>
              <a:t>UNIVERSITAS</a:t>
            </a:r>
            <a:r>
              <a:rPr sz="300" b="1" spc="70" dirty="0">
                <a:solidFill>
                  <a:srgbClr val="FF1616"/>
                </a:solidFill>
                <a:latin typeface="Arial" panose="020B0604020202020204"/>
                <a:cs typeface="Arial" panose="020B0604020202020204"/>
              </a:rPr>
              <a:t> </a:t>
            </a:r>
            <a:r>
              <a:rPr sz="300" b="1" spc="10" dirty="0">
                <a:solidFill>
                  <a:srgbClr val="FF1616"/>
                </a:solidFill>
                <a:latin typeface="Arial" panose="020B0604020202020204"/>
                <a:cs typeface="Arial" panose="020B0604020202020204"/>
              </a:rPr>
              <a:t>PENDIDIKAN</a:t>
            </a:r>
            <a:r>
              <a:rPr sz="300" b="1" spc="75" dirty="0">
                <a:solidFill>
                  <a:srgbClr val="FF1616"/>
                </a:solidFill>
                <a:latin typeface="Arial" panose="020B0604020202020204"/>
                <a:cs typeface="Arial" panose="020B0604020202020204"/>
              </a:rPr>
              <a:t> </a:t>
            </a:r>
            <a:r>
              <a:rPr sz="300" b="1" spc="-10" dirty="0">
                <a:solidFill>
                  <a:srgbClr val="FF1616"/>
                </a:solidFill>
                <a:latin typeface="Arial" panose="020B0604020202020204"/>
                <a:cs typeface="Arial" panose="020B0604020202020204"/>
              </a:rPr>
              <a:t>INDONESIA</a:t>
            </a:r>
            <a:endParaRPr sz="300">
              <a:latin typeface="Arial" panose="020B0604020202020204"/>
              <a:cs typeface="Arial" panose="020B0604020202020204"/>
            </a:endParaRPr>
          </a:p>
        </p:txBody>
      </p:sp>
      <p:sp>
        <p:nvSpPr>
          <p:cNvPr id="4" name="object 4"/>
          <p:cNvSpPr txBox="1"/>
          <p:nvPr/>
        </p:nvSpPr>
        <p:spPr>
          <a:xfrm>
            <a:off x="3388240" y="1068730"/>
            <a:ext cx="806450" cy="133350"/>
          </a:xfrm>
          <a:prstGeom prst="rect">
            <a:avLst/>
          </a:prstGeom>
        </p:spPr>
        <p:txBody>
          <a:bodyPr vert="horz" wrap="square" lIns="0" tIns="13335" rIns="0" bIns="0" rtlCol="0">
            <a:spAutoFit/>
          </a:bodyPr>
          <a:lstStyle/>
          <a:p>
            <a:pPr marL="12700">
              <a:lnSpc>
                <a:spcPct val="100000"/>
              </a:lnSpc>
              <a:spcBef>
                <a:spcPts val="105"/>
              </a:spcBef>
            </a:pPr>
            <a:r>
              <a:rPr sz="700" b="1" spc="-20" dirty="0">
                <a:solidFill>
                  <a:srgbClr val="008037"/>
                </a:solidFill>
                <a:latin typeface="Tahoma" panose="020B0604030504040204"/>
                <a:cs typeface="Tahoma" panose="020B0604030504040204"/>
              </a:rPr>
              <a:t>STUDY</a:t>
            </a:r>
            <a:r>
              <a:rPr sz="700" b="1" dirty="0">
                <a:solidFill>
                  <a:srgbClr val="008037"/>
                </a:solidFill>
                <a:latin typeface="Tahoma" panose="020B0604030504040204"/>
                <a:cs typeface="Tahoma" panose="020B0604030504040204"/>
              </a:rPr>
              <a:t> </a:t>
            </a:r>
            <a:r>
              <a:rPr sz="700" b="1" spc="-10" dirty="0">
                <a:solidFill>
                  <a:srgbClr val="008037"/>
                </a:solidFill>
                <a:latin typeface="Tahoma" panose="020B0604030504040204"/>
                <a:cs typeface="Tahoma" panose="020B0604030504040204"/>
              </a:rPr>
              <a:t>PROGRAM</a:t>
            </a:r>
            <a:endParaRPr sz="700">
              <a:latin typeface="Tahoma" panose="020B0604030504040204"/>
              <a:cs typeface="Tahoma" panose="020B0604030504040204"/>
            </a:endParaRPr>
          </a:p>
        </p:txBody>
      </p:sp>
      <p:sp>
        <p:nvSpPr>
          <p:cNvPr id="5" name="object 5"/>
          <p:cNvSpPr txBox="1"/>
          <p:nvPr/>
        </p:nvSpPr>
        <p:spPr>
          <a:xfrm>
            <a:off x="3351020" y="1161618"/>
            <a:ext cx="780415" cy="79375"/>
          </a:xfrm>
          <a:prstGeom prst="rect">
            <a:avLst/>
          </a:prstGeom>
        </p:spPr>
        <p:txBody>
          <a:bodyPr vert="horz" wrap="square" lIns="0" tIns="12700" rIns="0" bIns="0" rtlCol="0">
            <a:spAutoFit/>
          </a:bodyPr>
          <a:lstStyle/>
          <a:p>
            <a:pPr marL="12700">
              <a:lnSpc>
                <a:spcPct val="100000"/>
              </a:lnSpc>
              <a:spcBef>
                <a:spcPts val="100"/>
              </a:spcBef>
            </a:pPr>
            <a:r>
              <a:rPr sz="350" spc="-10" dirty="0">
                <a:latin typeface="Arial MT"/>
                <a:cs typeface="Arial MT"/>
              </a:rPr>
              <a:t>Faculty</a:t>
            </a:r>
            <a:r>
              <a:rPr sz="350" spc="10" dirty="0">
                <a:latin typeface="Arial MT"/>
                <a:cs typeface="Arial MT"/>
              </a:rPr>
              <a:t> </a:t>
            </a:r>
            <a:r>
              <a:rPr sz="350" dirty="0">
                <a:latin typeface="Arial MT"/>
                <a:cs typeface="Arial MT"/>
              </a:rPr>
              <a:t>of</a:t>
            </a:r>
            <a:r>
              <a:rPr sz="350" spc="10" dirty="0">
                <a:latin typeface="Arial MT"/>
                <a:cs typeface="Arial MT"/>
              </a:rPr>
              <a:t> </a:t>
            </a:r>
            <a:r>
              <a:rPr sz="350" spc="-10" dirty="0">
                <a:latin typeface="Arial MT"/>
                <a:cs typeface="Arial MT"/>
              </a:rPr>
              <a:t>Sport</a:t>
            </a:r>
            <a:r>
              <a:rPr sz="350" spc="10" dirty="0">
                <a:latin typeface="Arial MT"/>
                <a:cs typeface="Arial MT"/>
              </a:rPr>
              <a:t> </a:t>
            </a:r>
            <a:r>
              <a:rPr sz="350" spc="-10" dirty="0">
                <a:latin typeface="Arial MT"/>
                <a:cs typeface="Arial MT"/>
              </a:rPr>
              <a:t>Education</a:t>
            </a:r>
            <a:r>
              <a:rPr sz="350" spc="10" dirty="0">
                <a:latin typeface="Arial MT"/>
                <a:cs typeface="Arial MT"/>
              </a:rPr>
              <a:t> </a:t>
            </a:r>
            <a:r>
              <a:rPr sz="350" dirty="0">
                <a:latin typeface="Arial MT"/>
                <a:cs typeface="Arial MT"/>
              </a:rPr>
              <a:t>and</a:t>
            </a:r>
            <a:r>
              <a:rPr sz="350" spc="10" dirty="0">
                <a:latin typeface="Arial MT"/>
                <a:cs typeface="Arial MT"/>
              </a:rPr>
              <a:t> </a:t>
            </a:r>
            <a:r>
              <a:rPr sz="350" spc="-10" dirty="0">
                <a:latin typeface="Arial MT"/>
                <a:cs typeface="Arial MT"/>
              </a:rPr>
              <a:t>Health</a:t>
            </a:r>
            <a:endParaRPr sz="350">
              <a:latin typeface="Arial MT"/>
              <a:cs typeface="Arial MT"/>
            </a:endParaRPr>
          </a:p>
        </p:txBody>
      </p:sp>
      <p:sp>
        <p:nvSpPr>
          <p:cNvPr id="6" name="object 6"/>
          <p:cNvSpPr txBox="1"/>
          <p:nvPr/>
        </p:nvSpPr>
        <p:spPr>
          <a:xfrm>
            <a:off x="3325851" y="1035135"/>
            <a:ext cx="953135" cy="80010"/>
          </a:xfrm>
          <a:prstGeom prst="rect">
            <a:avLst/>
          </a:prstGeom>
        </p:spPr>
        <p:txBody>
          <a:bodyPr vert="horz" wrap="square" lIns="0" tIns="13335" rIns="0" bIns="0" rtlCol="0">
            <a:spAutoFit/>
          </a:bodyPr>
          <a:lstStyle/>
          <a:p>
            <a:pPr marL="12700">
              <a:lnSpc>
                <a:spcPct val="100000"/>
              </a:lnSpc>
              <a:spcBef>
                <a:spcPts val="105"/>
              </a:spcBef>
            </a:pPr>
            <a:r>
              <a:rPr sz="350" b="1" i="1" spc="-10" dirty="0">
                <a:solidFill>
                  <a:srgbClr val="FF1616"/>
                </a:solidFill>
                <a:latin typeface="Arial" panose="020B0604020202020204"/>
                <a:cs typeface="Arial" panose="020B0604020202020204"/>
              </a:rPr>
              <a:t>Physical</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Education,</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Health,</a:t>
            </a:r>
            <a:r>
              <a:rPr sz="350" b="1" i="1" spc="35" dirty="0">
                <a:solidFill>
                  <a:srgbClr val="FF1616"/>
                </a:solidFill>
                <a:latin typeface="Arial" panose="020B0604020202020204"/>
                <a:cs typeface="Arial" panose="020B0604020202020204"/>
              </a:rPr>
              <a:t> </a:t>
            </a:r>
            <a:r>
              <a:rPr sz="350" b="1" i="1" dirty="0">
                <a:solidFill>
                  <a:srgbClr val="FF1616"/>
                </a:solidFill>
                <a:latin typeface="Arial" panose="020B0604020202020204"/>
                <a:cs typeface="Arial" panose="020B0604020202020204"/>
              </a:rPr>
              <a:t>and</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Recreation</a:t>
            </a:r>
            <a:endParaRPr sz="350">
              <a:latin typeface="Arial" panose="020B0604020202020204"/>
              <a:cs typeface="Arial" panose="020B0604020202020204"/>
            </a:endParaRPr>
          </a:p>
        </p:txBody>
      </p:sp>
      <p:sp>
        <p:nvSpPr>
          <p:cNvPr id="7" name="object 7"/>
          <p:cNvSpPr txBox="1"/>
          <p:nvPr/>
        </p:nvSpPr>
        <p:spPr>
          <a:xfrm>
            <a:off x="1536045" y="919502"/>
            <a:ext cx="9775825" cy="2061210"/>
          </a:xfrm>
          <a:prstGeom prst="rect">
            <a:avLst/>
          </a:prstGeom>
        </p:spPr>
        <p:txBody>
          <a:bodyPr vert="horz" wrap="square" lIns="0" tIns="448945" rIns="0" bIns="0" rtlCol="0">
            <a:spAutoFit/>
          </a:bodyPr>
          <a:lstStyle/>
          <a:p>
            <a:pPr marL="5327015">
              <a:lnSpc>
                <a:spcPct val="100000"/>
              </a:lnSpc>
              <a:spcBef>
                <a:spcPts val="3535"/>
              </a:spcBef>
            </a:pPr>
            <a:r>
              <a:rPr sz="6350" b="1" spc="40" dirty="0">
                <a:solidFill>
                  <a:srgbClr val="0A2957"/>
                </a:solidFill>
                <a:latin typeface="Trebuchet MS" panose="020B0603020202020204"/>
                <a:cs typeface="Trebuchet MS" panose="020B0603020202020204"/>
              </a:rPr>
              <a:t>DISCUSSION</a:t>
            </a:r>
            <a:endParaRPr sz="6350">
              <a:latin typeface="Trebuchet MS" panose="020B0603020202020204"/>
              <a:cs typeface="Trebuchet MS" panose="020B0603020202020204"/>
            </a:endParaRPr>
          </a:p>
          <a:p>
            <a:pPr marL="12700">
              <a:lnSpc>
                <a:spcPct val="100000"/>
              </a:lnSpc>
              <a:spcBef>
                <a:spcPts val="1535"/>
              </a:spcBef>
            </a:pPr>
            <a:endParaRPr sz="2850">
              <a:latin typeface="Trebuchet MS" panose="020B0603020202020204"/>
              <a:cs typeface="Trebuchet MS" panose="020B0603020202020204"/>
            </a:endParaRPr>
          </a:p>
        </p:txBody>
      </p:sp>
      <p:grpSp>
        <p:nvGrpSpPr>
          <p:cNvPr id="8" name="object 8"/>
          <p:cNvGrpSpPr/>
          <p:nvPr/>
        </p:nvGrpSpPr>
        <p:grpSpPr>
          <a:xfrm>
            <a:off x="1529691" y="3179537"/>
            <a:ext cx="4371975" cy="4314825"/>
            <a:chOff x="1529691" y="3179537"/>
            <a:chExt cx="4371975" cy="4314825"/>
          </a:xfrm>
        </p:grpSpPr>
        <p:sp>
          <p:nvSpPr>
            <p:cNvPr id="9" name="object 9"/>
            <p:cNvSpPr/>
            <p:nvPr/>
          </p:nvSpPr>
          <p:spPr>
            <a:xfrm>
              <a:off x="1548745" y="3198587"/>
              <a:ext cx="4332605" cy="4279265"/>
            </a:xfrm>
            <a:custGeom>
              <a:avLst/>
              <a:gdLst/>
              <a:ahLst/>
              <a:cxnLst/>
              <a:rect l="l" t="t" r="r" b="b"/>
              <a:pathLst>
                <a:path w="4332605" h="4279265">
                  <a:moveTo>
                    <a:pt x="4245892" y="4278994"/>
                  </a:moveTo>
                  <a:lnTo>
                    <a:pt x="87766" y="4278994"/>
                  </a:lnTo>
                  <a:lnTo>
                    <a:pt x="53617" y="4272092"/>
                  </a:lnTo>
                  <a:lnTo>
                    <a:pt x="25718" y="4253276"/>
                  </a:lnTo>
                  <a:lnTo>
                    <a:pt x="6901" y="4225377"/>
                  </a:lnTo>
                  <a:lnTo>
                    <a:pt x="0" y="4191229"/>
                  </a:lnTo>
                  <a:lnTo>
                    <a:pt x="0" y="87766"/>
                  </a:lnTo>
                  <a:lnTo>
                    <a:pt x="6901" y="53618"/>
                  </a:lnTo>
                  <a:lnTo>
                    <a:pt x="25718" y="25718"/>
                  </a:lnTo>
                  <a:lnTo>
                    <a:pt x="53617" y="6901"/>
                  </a:lnTo>
                  <a:lnTo>
                    <a:pt x="87766" y="0"/>
                  </a:lnTo>
                  <a:lnTo>
                    <a:pt x="4245892" y="0"/>
                  </a:lnTo>
                  <a:lnTo>
                    <a:pt x="4280041" y="6901"/>
                  </a:lnTo>
                  <a:lnTo>
                    <a:pt x="4307940" y="25718"/>
                  </a:lnTo>
                  <a:lnTo>
                    <a:pt x="4326757" y="53618"/>
                  </a:lnTo>
                  <a:lnTo>
                    <a:pt x="4332103" y="80065"/>
                  </a:lnTo>
                  <a:lnTo>
                    <a:pt x="4332103" y="4198930"/>
                  </a:lnTo>
                  <a:lnTo>
                    <a:pt x="4326757" y="4225377"/>
                  </a:lnTo>
                  <a:lnTo>
                    <a:pt x="4307940" y="4253276"/>
                  </a:lnTo>
                  <a:lnTo>
                    <a:pt x="4280041" y="4272092"/>
                  </a:lnTo>
                  <a:lnTo>
                    <a:pt x="4245892" y="4278994"/>
                  </a:lnTo>
                  <a:close/>
                </a:path>
              </a:pathLst>
            </a:custGeom>
            <a:solidFill>
              <a:srgbClr val="FFFFFF"/>
            </a:solidFill>
          </p:spPr>
          <p:txBody>
            <a:bodyPr wrap="square" lIns="0" tIns="0" rIns="0" bIns="0" rtlCol="0"/>
            <a:lstStyle/>
            <a:p/>
          </p:txBody>
        </p:sp>
        <p:sp>
          <p:nvSpPr>
            <p:cNvPr id="10" name="object 10"/>
            <p:cNvSpPr/>
            <p:nvPr/>
          </p:nvSpPr>
          <p:spPr>
            <a:xfrm>
              <a:off x="1548741" y="3198587"/>
              <a:ext cx="4333875" cy="4276725"/>
            </a:xfrm>
            <a:custGeom>
              <a:avLst/>
              <a:gdLst/>
              <a:ahLst/>
              <a:cxnLst/>
              <a:rect l="l" t="t" r="r" b="b"/>
              <a:pathLst>
                <a:path w="4333875" h="4276725">
                  <a:moveTo>
                    <a:pt x="76548" y="4276686"/>
                  </a:moveTo>
                  <a:lnTo>
                    <a:pt x="25695" y="4253235"/>
                  </a:lnTo>
                  <a:lnTo>
                    <a:pt x="3" y="4191170"/>
                  </a:lnTo>
                  <a:lnTo>
                    <a:pt x="0" y="87785"/>
                  </a:lnTo>
                  <a:lnTo>
                    <a:pt x="6896" y="53632"/>
                  </a:lnTo>
                  <a:lnTo>
                    <a:pt x="25712" y="25725"/>
                  </a:lnTo>
                  <a:lnTo>
                    <a:pt x="53616" y="6902"/>
                  </a:lnTo>
                  <a:lnTo>
                    <a:pt x="87768" y="0"/>
                  </a:lnTo>
                  <a:lnTo>
                    <a:pt x="4245815" y="0"/>
                  </a:lnTo>
                  <a:lnTo>
                    <a:pt x="4307928" y="25695"/>
                  </a:lnTo>
                  <a:lnTo>
                    <a:pt x="4333663" y="87786"/>
                  </a:lnTo>
                  <a:lnTo>
                    <a:pt x="4333671" y="4191188"/>
                  </a:lnTo>
                  <a:lnTo>
                    <a:pt x="4326762" y="4225374"/>
                  </a:lnTo>
                  <a:lnTo>
                    <a:pt x="4307915" y="4253295"/>
                  </a:lnTo>
                  <a:lnTo>
                    <a:pt x="4280016" y="4272111"/>
                  </a:lnTo>
                  <a:lnTo>
                    <a:pt x="4257111" y="4276652"/>
                  </a:lnTo>
                </a:path>
              </a:pathLst>
            </a:custGeom>
            <a:ln w="38099">
              <a:solidFill>
                <a:srgbClr val="E1E4E9"/>
              </a:solidFill>
            </a:ln>
          </p:spPr>
          <p:txBody>
            <a:bodyPr wrap="square" lIns="0" tIns="0" rIns="0" bIns="0" rtlCol="0"/>
            <a:lstStyle/>
            <a:p/>
          </p:txBody>
        </p:sp>
      </p:grpSp>
      <p:sp>
        <p:nvSpPr>
          <p:cNvPr id="12" name="object 12"/>
          <p:cNvSpPr txBox="1"/>
          <p:nvPr/>
        </p:nvSpPr>
        <p:spPr>
          <a:xfrm>
            <a:off x="1723888" y="3238585"/>
            <a:ext cx="3847465" cy="4290695"/>
          </a:xfrm>
          <a:prstGeom prst="rect">
            <a:avLst/>
          </a:prstGeom>
        </p:spPr>
        <p:txBody>
          <a:bodyPr vert="horz" wrap="square" lIns="0" tIns="12700" rIns="0" bIns="0" rtlCol="0">
            <a:spAutoFit/>
          </a:bodyPr>
          <a:lstStyle/>
          <a:p>
            <a:pPr marL="12700" marR="5080">
              <a:lnSpc>
                <a:spcPct val="122000"/>
              </a:lnSpc>
              <a:spcBef>
                <a:spcPts val="100"/>
              </a:spcBef>
            </a:pPr>
            <a:r>
              <a:rPr lang="en-US" altLang="en-US" sz="1900">
                <a:latin typeface="Arial MT"/>
                <a:cs typeface="Arial MT"/>
              </a:rPr>
              <a:t>The findings demonstrate that teachers' motivational efforts align with contemporary pedagogical principles emphasizing student-centered learning. </a:t>
            </a:r>
            <a:r>
              <a:rPr lang="en-US" altLang="en-US" sz="1900">
                <a:latin typeface="Arial MT"/>
                <a:cs typeface="Arial MT"/>
                <a:sym typeface="+mn-ea"/>
              </a:rPr>
              <a:t>The tactical approach increased students' intrinsic motivation because they experienced autonomy in making decisions during gameplay. Students also felt more competent as modified games matched their ability levels.</a:t>
            </a:r>
            <a:endParaRPr lang="en-US" altLang="en-US" sz="1900">
              <a:latin typeface="Arial MT"/>
              <a:cs typeface="Arial MT"/>
            </a:endParaRPr>
          </a:p>
        </p:txBody>
      </p:sp>
      <p:grpSp>
        <p:nvGrpSpPr>
          <p:cNvPr id="13" name="object 13"/>
          <p:cNvGrpSpPr/>
          <p:nvPr/>
        </p:nvGrpSpPr>
        <p:grpSpPr>
          <a:xfrm>
            <a:off x="6358325" y="3179537"/>
            <a:ext cx="9520555" cy="4439285"/>
            <a:chOff x="6358325" y="3179537"/>
            <a:chExt cx="9520555" cy="4439285"/>
          </a:xfrm>
        </p:grpSpPr>
        <p:sp>
          <p:nvSpPr>
            <p:cNvPr id="14" name="object 14"/>
            <p:cNvSpPr/>
            <p:nvPr/>
          </p:nvSpPr>
          <p:spPr>
            <a:xfrm>
              <a:off x="6377373" y="3198587"/>
              <a:ext cx="4394200" cy="4340225"/>
            </a:xfrm>
            <a:custGeom>
              <a:avLst/>
              <a:gdLst/>
              <a:ahLst/>
              <a:cxnLst/>
              <a:rect l="l" t="t" r="r" b="b"/>
              <a:pathLst>
                <a:path w="4394200" h="4340225">
                  <a:moveTo>
                    <a:pt x="4306222" y="4339795"/>
                  </a:moveTo>
                  <a:lnTo>
                    <a:pt x="89013" y="4339795"/>
                  </a:lnTo>
                  <a:lnTo>
                    <a:pt x="54379" y="4332795"/>
                  </a:lnTo>
                  <a:lnTo>
                    <a:pt x="26084" y="4313711"/>
                  </a:lnTo>
                  <a:lnTo>
                    <a:pt x="7000" y="4285416"/>
                  </a:lnTo>
                  <a:lnTo>
                    <a:pt x="0" y="4250782"/>
                  </a:lnTo>
                  <a:lnTo>
                    <a:pt x="0" y="89013"/>
                  </a:lnTo>
                  <a:lnTo>
                    <a:pt x="26084" y="26084"/>
                  </a:lnTo>
                  <a:lnTo>
                    <a:pt x="89013" y="0"/>
                  </a:lnTo>
                  <a:lnTo>
                    <a:pt x="4306222" y="0"/>
                  </a:lnTo>
                  <a:lnTo>
                    <a:pt x="4340856" y="6999"/>
                  </a:lnTo>
                  <a:lnTo>
                    <a:pt x="4369152" y="26084"/>
                  </a:lnTo>
                  <a:lnTo>
                    <a:pt x="4388236" y="54379"/>
                  </a:lnTo>
                  <a:lnTo>
                    <a:pt x="4393658" y="81203"/>
                  </a:lnTo>
                  <a:lnTo>
                    <a:pt x="4393658" y="4258592"/>
                  </a:lnTo>
                  <a:lnTo>
                    <a:pt x="4388236" y="4285416"/>
                  </a:lnTo>
                  <a:lnTo>
                    <a:pt x="4369152" y="4313711"/>
                  </a:lnTo>
                  <a:lnTo>
                    <a:pt x="4340856" y="4332795"/>
                  </a:lnTo>
                  <a:lnTo>
                    <a:pt x="4306222" y="4339795"/>
                  </a:lnTo>
                  <a:close/>
                </a:path>
              </a:pathLst>
            </a:custGeom>
            <a:solidFill>
              <a:srgbClr val="FFFFFF"/>
            </a:solidFill>
          </p:spPr>
          <p:txBody>
            <a:bodyPr wrap="square" lIns="0" tIns="0" rIns="0" bIns="0" rtlCol="0"/>
            <a:lstStyle/>
            <a:p/>
          </p:txBody>
        </p:sp>
        <p:sp>
          <p:nvSpPr>
            <p:cNvPr id="15" name="object 15"/>
            <p:cNvSpPr/>
            <p:nvPr/>
          </p:nvSpPr>
          <p:spPr>
            <a:xfrm>
              <a:off x="6377375" y="3198587"/>
              <a:ext cx="4391025" cy="4340225"/>
            </a:xfrm>
            <a:custGeom>
              <a:avLst/>
              <a:gdLst/>
              <a:ahLst/>
              <a:cxnLst/>
              <a:rect l="l" t="t" r="r" b="b"/>
              <a:pathLst>
                <a:path w="4391025" h="4340225">
                  <a:moveTo>
                    <a:pt x="4390995" y="4271615"/>
                  </a:moveTo>
                  <a:lnTo>
                    <a:pt x="4369149" y="4313712"/>
                  </a:lnTo>
                  <a:lnTo>
                    <a:pt x="4306218" y="4339779"/>
                  </a:lnTo>
                  <a:lnTo>
                    <a:pt x="89022" y="4339797"/>
                  </a:lnTo>
                  <a:lnTo>
                    <a:pt x="54349" y="4332775"/>
                  </a:lnTo>
                  <a:lnTo>
                    <a:pt x="26040" y="4313648"/>
                  </a:lnTo>
                  <a:lnTo>
                    <a:pt x="6956" y="4285353"/>
                  </a:lnTo>
                  <a:lnTo>
                    <a:pt x="0" y="4250667"/>
                  </a:lnTo>
                  <a:lnTo>
                    <a:pt x="34" y="89010"/>
                  </a:lnTo>
                  <a:lnTo>
                    <a:pt x="26108" y="26067"/>
                  </a:lnTo>
                  <a:lnTo>
                    <a:pt x="89046" y="0"/>
                  </a:lnTo>
                  <a:lnTo>
                    <a:pt x="4306142" y="0"/>
                  </a:lnTo>
                  <a:lnTo>
                    <a:pt x="4340800" y="6962"/>
                  </a:lnTo>
                  <a:lnTo>
                    <a:pt x="4369125" y="26046"/>
                  </a:lnTo>
                  <a:lnTo>
                    <a:pt x="4388232" y="54362"/>
                  </a:lnTo>
                  <a:lnTo>
                    <a:pt x="4390946" y="68190"/>
                  </a:lnTo>
                </a:path>
              </a:pathLst>
            </a:custGeom>
            <a:ln w="38099">
              <a:solidFill>
                <a:srgbClr val="E1E4E9"/>
              </a:solidFill>
            </a:ln>
          </p:spPr>
          <p:txBody>
            <a:bodyPr wrap="square" lIns="0" tIns="0" rIns="0" bIns="0" rtlCol="0"/>
            <a:lstStyle/>
            <a:p/>
          </p:txBody>
        </p:sp>
        <p:sp>
          <p:nvSpPr>
            <p:cNvPr id="16" name="object 16"/>
            <p:cNvSpPr/>
            <p:nvPr/>
          </p:nvSpPr>
          <p:spPr>
            <a:xfrm>
              <a:off x="11402876" y="3198587"/>
              <a:ext cx="4455795" cy="4401185"/>
            </a:xfrm>
            <a:custGeom>
              <a:avLst/>
              <a:gdLst/>
              <a:ahLst/>
              <a:cxnLst/>
              <a:rect l="l" t="t" r="r" b="b"/>
              <a:pathLst>
                <a:path w="4455794" h="4401184">
                  <a:moveTo>
                    <a:pt x="4366553" y="4400596"/>
                  </a:moveTo>
                  <a:lnTo>
                    <a:pt x="90260" y="4400596"/>
                  </a:lnTo>
                  <a:lnTo>
                    <a:pt x="55141" y="4393498"/>
                  </a:lnTo>
                  <a:lnTo>
                    <a:pt x="26449" y="4374147"/>
                  </a:lnTo>
                  <a:lnTo>
                    <a:pt x="7098" y="4345455"/>
                  </a:lnTo>
                  <a:lnTo>
                    <a:pt x="0" y="4310336"/>
                  </a:lnTo>
                  <a:lnTo>
                    <a:pt x="0" y="90260"/>
                  </a:lnTo>
                  <a:lnTo>
                    <a:pt x="26449" y="26449"/>
                  </a:lnTo>
                  <a:lnTo>
                    <a:pt x="90260" y="0"/>
                  </a:lnTo>
                  <a:lnTo>
                    <a:pt x="4366553" y="0"/>
                  </a:lnTo>
                  <a:lnTo>
                    <a:pt x="4401672" y="7098"/>
                  </a:lnTo>
                  <a:lnTo>
                    <a:pt x="4430364" y="26449"/>
                  </a:lnTo>
                  <a:lnTo>
                    <a:pt x="4449716" y="55141"/>
                  </a:lnTo>
                  <a:lnTo>
                    <a:pt x="4455213" y="82341"/>
                  </a:lnTo>
                  <a:lnTo>
                    <a:pt x="4455213" y="4318255"/>
                  </a:lnTo>
                  <a:lnTo>
                    <a:pt x="4449716" y="4345455"/>
                  </a:lnTo>
                  <a:lnTo>
                    <a:pt x="4430364" y="4374147"/>
                  </a:lnTo>
                  <a:lnTo>
                    <a:pt x="4401672" y="4393498"/>
                  </a:lnTo>
                  <a:lnTo>
                    <a:pt x="4366553" y="4400596"/>
                  </a:lnTo>
                  <a:close/>
                </a:path>
              </a:pathLst>
            </a:custGeom>
            <a:solidFill>
              <a:srgbClr val="FFFFFF"/>
            </a:solidFill>
          </p:spPr>
          <p:txBody>
            <a:bodyPr wrap="square" lIns="0" tIns="0" rIns="0" bIns="0" rtlCol="0"/>
            <a:lstStyle/>
            <a:p/>
          </p:txBody>
        </p:sp>
        <p:sp>
          <p:nvSpPr>
            <p:cNvPr id="17" name="object 17"/>
            <p:cNvSpPr/>
            <p:nvPr/>
          </p:nvSpPr>
          <p:spPr>
            <a:xfrm>
              <a:off x="11402876" y="3198587"/>
              <a:ext cx="4457065" cy="4401185"/>
            </a:xfrm>
            <a:custGeom>
              <a:avLst/>
              <a:gdLst/>
              <a:ahLst/>
              <a:cxnLst/>
              <a:rect l="l" t="t" r="r" b="b"/>
              <a:pathLst>
                <a:path w="4457065" h="4401184">
                  <a:moveTo>
                    <a:pt x="0" y="90255"/>
                  </a:moveTo>
                  <a:lnTo>
                    <a:pt x="26463" y="26440"/>
                  </a:lnTo>
                  <a:lnTo>
                    <a:pt x="90279" y="0"/>
                  </a:lnTo>
                  <a:lnTo>
                    <a:pt x="4366527" y="0"/>
                  </a:lnTo>
                  <a:lnTo>
                    <a:pt x="4401654" y="7085"/>
                  </a:lnTo>
                  <a:lnTo>
                    <a:pt x="4430356" y="26437"/>
                  </a:lnTo>
                  <a:lnTo>
                    <a:pt x="4449715" y="55135"/>
                  </a:lnTo>
                  <a:lnTo>
                    <a:pt x="4456814" y="90259"/>
                  </a:lnTo>
                  <a:lnTo>
                    <a:pt x="4456822" y="4310297"/>
                  </a:lnTo>
                  <a:lnTo>
                    <a:pt x="4449729" y="4345436"/>
                  </a:lnTo>
                  <a:lnTo>
                    <a:pt x="4430367" y="4374145"/>
                  </a:lnTo>
                  <a:lnTo>
                    <a:pt x="4401656" y="4393502"/>
                  </a:lnTo>
                  <a:lnTo>
                    <a:pt x="4366527" y="4400597"/>
                  </a:lnTo>
                  <a:lnTo>
                    <a:pt x="90269" y="4400598"/>
                  </a:lnTo>
                  <a:lnTo>
                    <a:pt x="55133" y="4393493"/>
                  </a:lnTo>
                  <a:lnTo>
                    <a:pt x="26434" y="4374124"/>
                  </a:lnTo>
                  <a:lnTo>
                    <a:pt x="7089" y="4345414"/>
                  </a:lnTo>
                  <a:lnTo>
                    <a:pt x="0" y="4310290"/>
                  </a:lnTo>
                  <a:lnTo>
                    <a:pt x="0" y="90255"/>
                  </a:lnTo>
                </a:path>
              </a:pathLst>
            </a:custGeom>
            <a:ln w="38100">
              <a:solidFill>
                <a:srgbClr val="E1E4E9"/>
              </a:solidFill>
            </a:ln>
          </p:spPr>
          <p:txBody>
            <a:bodyPr wrap="square" lIns="0" tIns="0" rIns="0" bIns="0" rtlCol="0"/>
            <a:lstStyle/>
            <a:p/>
          </p:txBody>
        </p:sp>
      </p:grpSp>
      <p:sp>
        <p:nvSpPr>
          <p:cNvPr id="19" name="object 19"/>
          <p:cNvSpPr txBox="1"/>
          <p:nvPr/>
        </p:nvSpPr>
        <p:spPr>
          <a:xfrm>
            <a:off x="6739569" y="3391164"/>
            <a:ext cx="3807460" cy="3959860"/>
          </a:xfrm>
          <a:prstGeom prst="rect">
            <a:avLst/>
          </a:prstGeom>
        </p:spPr>
        <p:txBody>
          <a:bodyPr vert="horz" wrap="square" lIns="0" tIns="12700" rIns="0" bIns="0" rtlCol="0">
            <a:spAutoFit/>
          </a:bodyPr>
          <a:lstStyle/>
          <a:p>
            <a:pPr marL="12700" marR="5080">
              <a:lnSpc>
                <a:spcPct val="122000"/>
              </a:lnSpc>
              <a:spcBef>
                <a:spcPts val="100"/>
              </a:spcBef>
            </a:pPr>
            <a:r>
              <a:rPr lang="en-US" altLang="en-US" sz="1900">
                <a:latin typeface="Arial MT"/>
                <a:cs typeface="Arial MT"/>
              </a:rPr>
              <a:t>Moreover, teamwork activities fulfilled students' social needs, contributing to higher engagement and participation. </a:t>
            </a:r>
            <a:endParaRPr lang="en-US" altLang="en-US" sz="1900">
              <a:latin typeface="Arial MT"/>
              <a:cs typeface="Arial MT"/>
            </a:endParaRPr>
          </a:p>
          <a:p>
            <a:pPr marL="12700" marR="5080">
              <a:lnSpc>
                <a:spcPct val="122000"/>
              </a:lnSpc>
              <a:spcBef>
                <a:spcPts val="100"/>
              </a:spcBef>
            </a:pPr>
            <a:endParaRPr lang="en-US" altLang="en-US" sz="1900">
              <a:latin typeface="Arial MT"/>
              <a:cs typeface="Arial MT"/>
            </a:endParaRPr>
          </a:p>
          <a:p>
            <a:pPr marL="12700" marR="5080">
              <a:lnSpc>
                <a:spcPct val="122000"/>
              </a:lnSpc>
              <a:spcBef>
                <a:spcPts val="100"/>
              </a:spcBef>
            </a:pPr>
            <a:r>
              <a:rPr lang="en-US" altLang="en-US" sz="1900">
                <a:latin typeface="Arial MT"/>
                <a:cs typeface="Arial MT"/>
              </a:rPr>
              <a:t>These findings support previous studies suggesting that Teaching Games for Understanding enhances motivation, tactical awareness, and enjoyment in physical education. </a:t>
            </a:r>
            <a:endParaRPr lang="en-US" altLang="en-US" sz="1900">
              <a:latin typeface="Arial MT"/>
              <a:cs typeface="Arial MT"/>
            </a:endParaRPr>
          </a:p>
        </p:txBody>
      </p:sp>
      <p:sp>
        <p:nvSpPr>
          <p:cNvPr id="21" name="object 21"/>
          <p:cNvSpPr txBox="1"/>
          <p:nvPr/>
        </p:nvSpPr>
        <p:spPr>
          <a:xfrm>
            <a:off x="11582580" y="3314809"/>
            <a:ext cx="4156075" cy="3959860"/>
          </a:xfrm>
          <a:prstGeom prst="rect">
            <a:avLst/>
          </a:prstGeom>
        </p:spPr>
        <p:txBody>
          <a:bodyPr vert="horz" wrap="square" lIns="0" tIns="12700" rIns="0" bIns="0" rtlCol="0">
            <a:spAutoFit/>
          </a:bodyPr>
          <a:lstStyle/>
          <a:p>
            <a:pPr marL="12700" marR="5080">
              <a:lnSpc>
                <a:spcPct val="122000"/>
              </a:lnSpc>
              <a:spcBef>
                <a:spcPts val="100"/>
              </a:spcBef>
            </a:pPr>
            <a:r>
              <a:rPr lang="en-US" altLang="en-US" sz="1900">
                <a:latin typeface="Arial MT"/>
                <a:cs typeface="Arial MT"/>
              </a:rPr>
              <a:t>Teachers' use of questioning strategies further promoted reflective thinking and decision-making, enabling students to better understand game situations instead of simply memorizing techniques. </a:t>
            </a:r>
            <a:endParaRPr lang="en-US" altLang="en-US" sz="1900">
              <a:latin typeface="Arial MT"/>
              <a:cs typeface="Arial MT"/>
            </a:endParaRPr>
          </a:p>
          <a:p>
            <a:pPr marL="12700" marR="5080">
              <a:lnSpc>
                <a:spcPct val="122000"/>
              </a:lnSpc>
              <a:spcBef>
                <a:spcPts val="100"/>
              </a:spcBef>
            </a:pPr>
            <a:endParaRPr lang="en-US" altLang="en-US" sz="1900">
              <a:latin typeface="Arial MT"/>
              <a:cs typeface="Arial MT"/>
            </a:endParaRPr>
          </a:p>
          <a:p>
            <a:pPr marL="12700" marR="5080">
              <a:lnSpc>
                <a:spcPct val="122000"/>
              </a:lnSpc>
              <a:spcBef>
                <a:spcPts val="100"/>
              </a:spcBef>
            </a:pPr>
            <a:r>
              <a:rPr lang="en-US" altLang="en-US" sz="1900">
                <a:latin typeface="Arial MT"/>
                <a:cs typeface="Arial MT"/>
              </a:rPr>
              <a:t>Overall, the tactical approach transformed the learning process into an enjoyable and meaningful experience. </a:t>
            </a:r>
            <a:endParaRPr lang="en-US" altLang="en-US" sz="1900">
              <a:latin typeface="Arial MT"/>
              <a:cs typeface="Arial M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p:txBody>
      </p:sp>
      <p:pic>
        <p:nvPicPr>
          <p:cNvPr id="3" name="object 3"/>
          <p:cNvPicPr/>
          <p:nvPr/>
        </p:nvPicPr>
        <p:blipFill>
          <a:blip r:embed="rId1" cstate="print"/>
          <a:stretch>
            <a:fillRect/>
          </a:stretch>
        </p:blipFill>
        <p:spPr>
          <a:xfrm>
            <a:off x="15040260" y="0"/>
            <a:ext cx="3247739" cy="4076856"/>
          </a:xfrm>
          <a:prstGeom prst="rect">
            <a:avLst/>
          </a:prstGeom>
        </p:spPr>
      </p:pic>
      <p:sp>
        <p:nvSpPr>
          <p:cNvPr id="4" name="object 4"/>
          <p:cNvSpPr/>
          <p:nvPr/>
        </p:nvSpPr>
        <p:spPr>
          <a:xfrm>
            <a:off x="0" y="7694436"/>
            <a:ext cx="4639310" cy="2592705"/>
          </a:xfrm>
          <a:custGeom>
            <a:avLst/>
            <a:gdLst/>
            <a:ahLst/>
            <a:cxnLst/>
            <a:rect l="l" t="t" r="r" b="b"/>
            <a:pathLst>
              <a:path w="4639310" h="2592704">
                <a:moveTo>
                  <a:pt x="0" y="0"/>
                </a:moveTo>
                <a:lnTo>
                  <a:pt x="4639001" y="0"/>
                </a:lnTo>
                <a:lnTo>
                  <a:pt x="4639001" y="2592563"/>
                </a:lnTo>
                <a:lnTo>
                  <a:pt x="0" y="2592563"/>
                </a:lnTo>
                <a:lnTo>
                  <a:pt x="0" y="0"/>
                </a:lnTo>
                <a:close/>
              </a:path>
            </a:pathLst>
          </a:custGeom>
          <a:solidFill>
            <a:srgbClr val="0C336F"/>
          </a:solidFill>
        </p:spPr>
        <p:txBody>
          <a:bodyPr wrap="square" lIns="0" tIns="0" rIns="0" bIns="0" rtlCol="0"/>
          <a:lstStyle/>
          <a:p/>
        </p:txBody>
      </p:sp>
      <p:grpSp>
        <p:nvGrpSpPr>
          <p:cNvPr id="5" name="object 5"/>
          <p:cNvGrpSpPr/>
          <p:nvPr/>
        </p:nvGrpSpPr>
        <p:grpSpPr>
          <a:xfrm>
            <a:off x="0" y="373608"/>
            <a:ext cx="18288000" cy="9913620"/>
            <a:chOff x="0" y="373608"/>
            <a:chExt cx="18288000" cy="9913620"/>
          </a:xfrm>
        </p:grpSpPr>
        <p:sp>
          <p:nvSpPr>
            <p:cNvPr id="6" name="object 6"/>
            <p:cNvSpPr/>
            <p:nvPr/>
          </p:nvSpPr>
          <p:spPr>
            <a:xfrm>
              <a:off x="7927428" y="9764770"/>
              <a:ext cx="10360660" cy="522605"/>
            </a:xfrm>
            <a:custGeom>
              <a:avLst/>
              <a:gdLst/>
              <a:ahLst/>
              <a:cxnLst/>
              <a:rect l="l" t="t" r="r" b="b"/>
              <a:pathLst>
                <a:path w="10360660" h="522604">
                  <a:moveTo>
                    <a:pt x="0" y="522229"/>
                  </a:moveTo>
                  <a:lnTo>
                    <a:pt x="0" y="0"/>
                  </a:lnTo>
                  <a:lnTo>
                    <a:pt x="10360571" y="0"/>
                  </a:lnTo>
                  <a:lnTo>
                    <a:pt x="10360571" y="522229"/>
                  </a:lnTo>
                  <a:lnTo>
                    <a:pt x="0" y="522229"/>
                  </a:lnTo>
                  <a:close/>
                </a:path>
              </a:pathLst>
            </a:custGeom>
            <a:solidFill>
              <a:srgbClr val="0A2957"/>
            </a:solidFill>
          </p:spPr>
          <p:txBody>
            <a:bodyPr wrap="square" lIns="0" tIns="0" rIns="0" bIns="0" rtlCol="0"/>
            <a:lstStyle/>
            <a:p/>
          </p:txBody>
        </p:sp>
        <p:pic>
          <p:nvPicPr>
            <p:cNvPr id="7" name="object 7"/>
            <p:cNvPicPr/>
            <p:nvPr/>
          </p:nvPicPr>
          <p:blipFill>
            <a:blip r:embed="rId2" cstate="print"/>
            <a:stretch>
              <a:fillRect/>
            </a:stretch>
          </p:blipFill>
          <p:spPr>
            <a:xfrm>
              <a:off x="3326449" y="7693474"/>
              <a:ext cx="6224978" cy="2593525"/>
            </a:xfrm>
            <a:prstGeom prst="rect">
              <a:avLst/>
            </a:prstGeom>
          </p:spPr>
        </p:pic>
        <p:sp>
          <p:nvSpPr>
            <p:cNvPr id="8" name="object 8"/>
            <p:cNvSpPr/>
            <p:nvPr/>
          </p:nvSpPr>
          <p:spPr>
            <a:xfrm>
              <a:off x="16497053" y="4032123"/>
              <a:ext cx="1791335" cy="3582035"/>
            </a:xfrm>
            <a:custGeom>
              <a:avLst/>
              <a:gdLst/>
              <a:ahLst/>
              <a:cxnLst/>
              <a:rect l="l" t="t" r="r" b="b"/>
              <a:pathLst>
                <a:path w="1791334" h="3582034">
                  <a:moveTo>
                    <a:pt x="1790946" y="3581894"/>
                  </a:moveTo>
                  <a:lnTo>
                    <a:pt x="0" y="1790947"/>
                  </a:lnTo>
                  <a:lnTo>
                    <a:pt x="1790946" y="0"/>
                  </a:lnTo>
                  <a:lnTo>
                    <a:pt x="1790946" y="3581894"/>
                  </a:lnTo>
                  <a:close/>
                </a:path>
              </a:pathLst>
            </a:custGeom>
            <a:solidFill>
              <a:srgbClr val="F4F4F4"/>
            </a:solidFill>
          </p:spPr>
          <p:txBody>
            <a:bodyPr wrap="square" lIns="0" tIns="0" rIns="0" bIns="0" rtlCol="0"/>
            <a:lstStyle/>
            <a:p/>
          </p:txBody>
        </p:sp>
        <p:sp>
          <p:nvSpPr>
            <p:cNvPr id="9" name="object 9"/>
            <p:cNvSpPr/>
            <p:nvPr/>
          </p:nvSpPr>
          <p:spPr>
            <a:xfrm>
              <a:off x="309409" y="373608"/>
              <a:ext cx="5600065" cy="933450"/>
            </a:xfrm>
            <a:custGeom>
              <a:avLst/>
              <a:gdLst/>
              <a:ahLst/>
              <a:cxnLst/>
              <a:rect l="l" t="t" r="r" b="b"/>
              <a:pathLst>
                <a:path w="5600065" h="933450">
                  <a:moveTo>
                    <a:pt x="5475729" y="933450"/>
                  </a:moveTo>
                  <a:lnTo>
                    <a:pt x="124076" y="933450"/>
                  </a:lnTo>
                  <a:lnTo>
                    <a:pt x="75765" y="923698"/>
                  </a:lnTo>
                  <a:lnTo>
                    <a:pt x="36327" y="897101"/>
                  </a:lnTo>
                  <a:lnTo>
                    <a:pt x="9745" y="857640"/>
                  </a:lnTo>
                  <a:lnTo>
                    <a:pt x="0" y="809301"/>
                  </a:lnTo>
                  <a:lnTo>
                    <a:pt x="0" y="124148"/>
                  </a:lnTo>
                  <a:lnTo>
                    <a:pt x="9745" y="75809"/>
                  </a:lnTo>
                  <a:lnTo>
                    <a:pt x="36327" y="36349"/>
                  </a:lnTo>
                  <a:lnTo>
                    <a:pt x="75765" y="9751"/>
                  </a:lnTo>
                  <a:lnTo>
                    <a:pt x="124076" y="0"/>
                  </a:lnTo>
                  <a:lnTo>
                    <a:pt x="5475729" y="0"/>
                  </a:lnTo>
                  <a:lnTo>
                    <a:pt x="5524000" y="9751"/>
                  </a:lnTo>
                  <a:lnTo>
                    <a:pt x="5563442" y="36349"/>
                  </a:lnTo>
                  <a:lnTo>
                    <a:pt x="5590047" y="75809"/>
                  </a:lnTo>
                  <a:lnTo>
                    <a:pt x="5599806" y="124148"/>
                  </a:lnTo>
                  <a:lnTo>
                    <a:pt x="5599806" y="809301"/>
                  </a:lnTo>
                  <a:lnTo>
                    <a:pt x="5590060" y="857600"/>
                  </a:lnTo>
                  <a:lnTo>
                    <a:pt x="5563478" y="897065"/>
                  </a:lnTo>
                  <a:lnTo>
                    <a:pt x="5524040" y="923685"/>
                  </a:lnTo>
                  <a:lnTo>
                    <a:pt x="5475729" y="933450"/>
                  </a:lnTo>
                  <a:close/>
                </a:path>
              </a:pathLst>
            </a:custGeom>
            <a:solidFill>
              <a:srgbClr val="FFFFFF"/>
            </a:solidFill>
          </p:spPr>
          <p:txBody>
            <a:bodyPr wrap="square" lIns="0" tIns="0" rIns="0" bIns="0" rtlCol="0"/>
            <a:lstStyle/>
            <a:p/>
          </p:txBody>
        </p:sp>
        <p:pic>
          <p:nvPicPr>
            <p:cNvPr id="10" name="object 10"/>
            <p:cNvPicPr/>
            <p:nvPr/>
          </p:nvPicPr>
          <p:blipFill>
            <a:blip r:embed="rId3" cstate="print"/>
            <a:stretch>
              <a:fillRect/>
            </a:stretch>
          </p:blipFill>
          <p:spPr>
            <a:xfrm>
              <a:off x="434340" y="559593"/>
              <a:ext cx="1924049" cy="560812"/>
            </a:xfrm>
            <a:prstGeom prst="rect">
              <a:avLst/>
            </a:prstGeom>
          </p:spPr>
        </p:pic>
        <p:pic>
          <p:nvPicPr>
            <p:cNvPr id="11" name="object 11"/>
            <p:cNvPicPr/>
            <p:nvPr/>
          </p:nvPicPr>
          <p:blipFill>
            <a:blip r:embed="rId4" cstate="print"/>
            <a:stretch>
              <a:fillRect/>
            </a:stretch>
          </p:blipFill>
          <p:spPr>
            <a:xfrm>
              <a:off x="2354170" y="594836"/>
              <a:ext cx="880377" cy="469534"/>
            </a:xfrm>
            <a:prstGeom prst="rect">
              <a:avLst/>
            </a:prstGeom>
          </p:spPr>
        </p:pic>
        <p:pic>
          <p:nvPicPr>
            <p:cNvPr id="12" name="object 12"/>
            <p:cNvPicPr/>
            <p:nvPr/>
          </p:nvPicPr>
          <p:blipFill>
            <a:blip r:embed="rId5" cstate="print"/>
            <a:stretch>
              <a:fillRect/>
            </a:stretch>
          </p:blipFill>
          <p:spPr>
            <a:xfrm>
              <a:off x="5032143" y="469830"/>
              <a:ext cx="738516" cy="719518"/>
            </a:xfrm>
            <a:prstGeom prst="rect">
              <a:avLst/>
            </a:prstGeom>
          </p:spPr>
        </p:pic>
        <p:pic>
          <p:nvPicPr>
            <p:cNvPr id="13" name="object 13"/>
            <p:cNvPicPr/>
            <p:nvPr/>
          </p:nvPicPr>
          <p:blipFill>
            <a:blip r:embed="rId6" cstate="print"/>
            <a:stretch>
              <a:fillRect/>
            </a:stretch>
          </p:blipFill>
          <p:spPr>
            <a:xfrm>
              <a:off x="4233891" y="529285"/>
              <a:ext cx="725804" cy="621163"/>
            </a:xfrm>
            <a:prstGeom prst="rect">
              <a:avLst/>
            </a:prstGeom>
          </p:spPr>
        </p:pic>
        <p:pic>
          <p:nvPicPr>
            <p:cNvPr id="14" name="object 14"/>
            <p:cNvPicPr/>
            <p:nvPr/>
          </p:nvPicPr>
          <p:blipFill>
            <a:blip r:embed="rId7" cstate="print"/>
            <a:stretch>
              <a:fillRect/>
            </a:stretch>
          </p:blipFill>
          <p:spPr>
            <a:xfrm>
              <a:off x="0" y="840181"/>
              <a:ext cx="1736064" cy="6745527"/>
            </a:xfrm>
            <a:prstGeom prst="rect">
              <a:avLst/>
            </a:prstGeom>
          </p:spPr>
        </p:pic>
        <p:pic>
          <p:nvPicPr>
            <p:cNvPr id="15" name="object 15"/>
            <p:cNvPicPr/>
            <p:nvPr/>
          </p:nvPicPr>
          <p:blipFill>
            <a:blip r:embed="rId8" cstate="print"/>
            <a:stretch>
              <a:fillRect/>
            </a:stretch>
          </p:blipFill>
          <p:spPr>
            <a:xfrm>
              <a:off x="16256111" y="3259393"/>
              <a:ext cx="2031887" cy="6745508"/>
            </a:xfrm>
            <a:prstGeom prst="rect">
              <a:avLst/>
            </a:prstGeom>
          </p:spPr>
        </p:pic>
        <p:pic>
          <p:nvPicPr>
            <p:cNvPr id="16" name="object 16"/>
            <p:cNvPicPr/>
            <p:nvPr/>
          </p:nvPicPr>
          <p:blipFill>
            <a:blip r:embed="rId9" cstate="print"/>
            <a:stretch>
              <a:fillRect/>
            </a:stretch>
          </p:blipFill>
          <p:spPr>
            <a:xfrm>
              <a:off x="3326663" y="416880"/>
              <a:ext cx="809910" cy="368522"/>
            </a:xfrm>
            <a:prstGeom prst="rect">
              <a:avLst/>
            </a:prstGeom>
          </p:spPr>
        </p:pic>
      </p:grpSp>
      <p:sp>
        <p:nvSpPr>
          <p:cNvPr id="17" name="object 17"/>
          <p:cNvSpPr txBox="1"/>
          <p:nvPr/>
        </p:nvSpPr>
        <p:spPr>
          <a:xfrm>
            <a:off x="3322697" y="749710"/>
            <a:ext cx="843280" cy="384175"/>
          </a:xfrm>
          <a:prstGeom prst="rect">
            <a:avLst/>
          </a:prstGeom>
        </p:spPr>
        <p:txBody>
          <a:bodyPr vert="horz" wrap="square" lIns="0" tIns="12700" rIns="0" bIns="0" rtlCol="0">
            <a:spAutoFit/>
          </a:bodyPr>
          <a:lstStyle/>
          <a:p>
            <a:pPr marL="12700">
              <a:lnSpc>
                <a:spcPct val="100000"/>
              </a:lnSpc>
              <a:spcBef>
                <a:spcPts val="100"/>
              </a:spcBef>
            </a:pPr>
            <a:r>
              <a:rPr sz="2350" b="1" spc="-30" dirty="0">
                <a:solidFill>
                  <a:srgbClr val="33820D"/>
                </a:solidFill>
                <a:latin typeface="Arial" panose="020B0604020202020204"/>
                <a:cs typeface="Arial" panose="020B0604020202020204"/>
              </a:rPr>
              <a:t>PE</a:t>
            </a:r>
            <a:r>
              <a:rPr sz="2350" b="1" spc="-35" dirty="0">
                <a:solidFill>
                  <a:srgbClr val="33820D"/>
                </a:solidFill>
                <a:latin typeface="Arial" panose="020B0604020202020204"/>
                <a:cs typeface="Arial" panose="020B0604020202020204"/>
              </a:rPr>
              <a:t>H</a:t>
            </a:r>
            <a:r>
              <a:rPr sz="2350" b="1" spc="-1625" dirty="0">
                <a:solidFill>
                  <a:srgbClr val="33820D"/>
                </a:solidFill>
                <a:latin typeface="Arial" panose="020B0604020202020204"/>
                <a:cs typeface="Arial" panose="020B0604020202020204"/>
              </a:rPr>
              <a:t>R</a:t>
            </a:r>
            <a:endParaRPr sz="2350">
              <a:latin typeface="Arial" panose="020B0604020202020204"/>
              <a:cs typeface="Arial" panose="020B0604020202020204"/>
            </a:endParaRPr>
          </a:p>
        </p:txBody>
      </p:sp>
      <p:sp>
        <p:nvSpPr>
          <p:cNvPr id="18" name="object 18"/>
          <p:cNvSpPr txBox="1"/>
          <p:nvPr/>
        </p:nvSpPr>
        <p:spPr>
          <a:xfrm>
            <a:off x="3330575" y="769178"/>
            <a:ext cx="831215" cy="76835"/>
          </a:xfrm>
          <a:prstGeom prst="rect">
            <a:avLst/>
          </a:prstGeom>
        </p:spPr>
        <p:txBody>
          <a:bodyPr vert="horz" wrap="square" lIns="0" tIns="16510" rIns="0" bIns="0" rtlCol="0">
            <a:spAutoFit/>
          </a:bodyPr>
          <a:lstStyle/>
          <a:p>
            <a:pPr marL="12700">
              <a:lnSpc>
                <a:spcPct val="100000"/>
              </a:lnSpc>
              <a:spcBef>
                <a:spcPts val="130"/>
              </a:spcBef>
            </a:pPr>
            <a:r>
              <a:rPr sz="300" b="1" spc="10" dirty="0">
                <a:solidFill>
                  <a:srgbClr val="FF1616"/>
                </a:solidFill>
                <a:latin typeface="Arial" panose="020B0604020202020204"/>
                <a:cs typeface="Arial" panose="020B0604020202020204"/>
              </a:rPr>
              <a:t>UNIVERSITAS</a:t>
            </a:r>
            <a:r>
              <a:rPr sz="300" b="1" spc="70" dirty="0">
                <a:solidFill>
                  <a:srgbClr val="FF1616"/>
                </a:solidFill>
                <a:latin typeface="Arial" panose="020B0604020202020204"/>
                <a:cs typeface="Arial" panose="020B0604020202020204"/>
              </a:rPr>
              <a:t> </a:t>
            </a:r>
            <a:r>
              <a:rPr sz="300" b="1" spc="10" dirty="0">
                <a:solidFill>
                  <a:srgbClr val="FF1616"/>
                </a:solidFill>
                <a:latin typeface="Arial" panose="020B0604020202020204"/>
                <a:cs typeface="Arial" panose="020B0604020202020204"/>
              </a:rPr>
              <a:t>PENDIDIKAN</a:t>
            </a:r>
            <a:r>
              <a:rPr sz="300" b="1" spc="75" dirty="0">
                <a:solidFill>
                  <a:srgbClr val="FF1616"/>
                </a:solidFill>
                <a:latin typeface="Arial" panose="020B0604020202020204"/>
                <a:cs typeface="Arial" panose="020B0604020202020204"/>
              </a:rPr>
              <a:t> </a:t>
            </a:r>
            <a:r>
              <a:rPr sz="300" b="1" spc="-10" dirty="0">
                <a:solidFill>
                  <a:srgbClr val="FF1616"/>
                </a:solidFill>
                <a:latin typeface="Arial" panose="020B0604020202020204"/>
                <a:cs typeface="Arial" panose="020B0604020202020204"/>
              </a:rPr>
              <a:t>INDONESIA</a:t>
            </a:r>
            <a:endParaRPr sz="300">
              <a:latin typeface="Arial" panose="020B0604020202020204"/>
              <a:cs typeface="Arial" panose="020B0604020202020204"/>
            </a:endParaRPr>
          </a:p>
        </p:txBody>
      </p:sp>
      <p:sp>
        <p:nvSpPr>
          <p:cNvPr id="19" name="object 19"/>
          <p:cNvSpPr txBox="1"/>
          <p:nvPr/>
        </p:nvSpPr>
        <p:spPr>
          <a:xfrm>
            <a:off x="3388240" y="1068730"/>
            <a:ext cx="806450" cy="133350"/>
          </a:xfrm>
          <a:prstGeom prst="rect">
            <a:avLst/>
          </a:prstGeom>
        </p:spPr>
        <p:txBody>
          <a:bodyPr vert="horz" wrap="square" lIns="0" tIns="13335" rIns="0" bIns="0" rtlCol="0">
            <a:spAutoFit/>
          </a:bodyPr>
          <a:lstStyle/>
          <a:p>
            <a:pPr marL="12700">
              <a:lnSpc>
                <a:spcPct val="100000"/>
              </a:lnSpc>
              <a:spcBef>
                <a:spcPts val="105"/>
              </a:spcBef>
            </a:pPr>
            <a:r>
              <a:rPr sz="700" b="1" spc="-20" dirty="0">
                <a:solidFill>
                  <a:srgbClr val="008037"/>
                </a:solidFill>
                <a:latin typeface="Tahoma" panose="020B0604030504040204"/>
                <a:cs typeface="Tahoma" panose="020B0604030504040204"/>
              </a:rPr>
              <a:t>STUDY</a:t>
            </a:r>
            <a:r>
              <a:rPr sz="700" b="1" dirty="0">
                <a:solidFill>
                  <a:srgbClr val="008037"/>
                </a:solidFill>
                <a:latin typeface="Tahoma" panose="020B0604030504040204"/>
                <a:cs typeface="Tahoma" panose="020B0604030504040204"/>
              </a:rPr>
              <a:t> </a:t>
            </a:r>
            <a:r>
              <a:rPr sz="700" b="1" spc="-10" dirty="0">
                <a:solidFill>
                  <a:srgbClr val="008037"/>
                </a:solidFill>
                <a:latin typeface="Tahoma" panose="020B0604030504040204"/>
                <a:cs typeface="Tahoma" panose="020B0604030504040204"/>
              </a:rPr>
              <a:t>PROGRAM</a:t>
            </a:r>
            <a:endParaRPr sz="700">
              <a:latin typeface="Tahoma" panose="020B0604030504040204"/>
              <a:cs typeface="Tahoma" panose="020B0604030504040204"/>
            </a:endParaRPr>
          </a:p>
        </p:txBody>
      </p:sp>
      <p:sp>
        <p:nvSpPr>
          <p:cNvPr id="20" name="object 20"/>
          <p:cNvSpPr txBox="1"/>
          <p:nvPr/>
        </p:nvSpPr>
        <p:spPr>
          <a:xfrm>
            <a:off x="3351020" y="1161618"/>
            <a:ext cx="780415" cy="79375"/>
          </a:xfrm>
          <a:prstGeom prst="rect">
            <a:avLst/>
          </a:prstGeom>
        </p:spPr>
        <p:txBody>
          <a:bodyPr vert="horz" wrap="square" lIns="0" tIns="12700" rIns="0" bIns="0" rtlCol="0">
            <a:spAutoFit/>
          </a:bodyPr>
          <a:lstStyle/>
          <a:p>
            <a:pPr marL="12700">
              <a:lnSpc>
                <a:spcPct val="100000"/>
              </a:lnSpc>
              <a:spcBef>
                <a:spcPts val="100"/>
              </a:spcBef>
            </a:pPr>
            <a:r>
              <a:rPr sz="350" spc="-10" dirty="0">
                <a:latin typeface="Arial MT"/>
                <a:cs typeface="Arial MT"/>
              </a:rPr>
              <a:t>Faculty</a:t>
            </a:r>
            <a:r>
              <a:rPr sz="350" spc="10" dirty="0">
                <a:latin typeface="Arial MT"/>
                <a:cs typeface="Arial MT"/>
              </a:rPr>
              <a:t> </a:t>
            </a:r>
            <a:r>
              <a:rPr sz="350" dirty="0">
                <a:latin typeface="Arial MT"/>
                <a:cs typeface="Arial MT"/>
              </a:rPr>
              <a:t>of</a:t>
            </a:r>
            <a:r>
              <a:rPr sz="350" spc="10" dirty="0">
                <a:latin typeface="Arial MT"/>
                <a:cs typeface="Arial MT"/>
              </a:rPr>
              <a:t> </a:t>
            </a:r>
            <a:r>
              <a:rPr sz="350" spc="-10" dirty="0">
                <a:latin typeface="Arial MT"/>
                <a:cs typeface="Arial MT"/>
              </a:rPr>
              <a:t>Sport</a:t>
            </a:r>
            <a:r>
              <a:rPr sz="350" spc="10" dirty="0">
                <a:latin typeface="Arial MT"/>
                <a:cs typeface="Arial MT"/>
              </a:rPr>
              <a:t> </a:t>
            </a:r>
            <a:r>
              <a:rPr sz="350" spc="-10" dirty="0">
                <a:latin typeface="Arial MT"/>
                <a:cs typeface="Arial MT"/>
              </a:rPr>
              <a:t>Education</a:t>
            </a:r>
            <a:r>
              <a:rPr sz="350" spc="10" dirty="0">
                <a:latin typeface="Arial MT"/>
                <a:cs typeface="Arial MT"/>
              </a:rPr>
              <a:t> </a:t>
            </a:r>
            <a:r>
              <a:rPr sz="350" dirty="0">
                <a:latin typeface="Arial MT"/>
                <a:cs typeface="Arial MT"/>
              </a:rPr>
              <a:t>and</a:t>
            </a:r>
            <a:r>
              <a:rPr sz="350" spc="10" dirty="0">
                <a:latin typeface="Arial MT"/>
                <a:cs typeface="Arial MT"/>
              </a:rPr>
              <a:t> </a:t>
            </a:r>
            <a:r>
              <a:rPr sz="350" spc="-10" dirty="0">
                <a:latin typeface="Arial MT"/>
                <a:cs typeface="Arial MT"/>
              </a:rPr>
              <a:t>Health</a:t>
            </a:r>
            <a:endParaRPr sz="350">
              <a:latin typeface="Arial MT"/>
              <a:cs typeface="Arial MT"/>
            </a:endParaRPr>
          </a:p>
        </p:txBody>
      </p:sp>
      <p:sp>
        <p:nvSpPr>
          <p:cNvPr id="21" name="object 21"/>
          <p:cNvSpPr txBox="1"/>
          <p:nvPr/>
        </p:nvSpPr>
        <p:spPr>
          <a:xfrm>
            <a:off x="3325851" y="1035135"/>
            <a:ext cx="953135" cy="80010"/>
          </a:xfrm>
          <a:prstGeom prst="rect">
            <a:avLst/>
          </a:prstGeom>
        </p:spPr>
        <p:txBody>
          <a:bodyPr vert="horz" wrap="square" lIns="0" tIns="13335" rIns="0" bIns="0" rtlCol="0">
            <a:spAutoFit/>
          </a:bodyPr>
          <a:lstStyle/>
          <a:p>
            <a:pPr marL="12700">
              <a:lnSpc>
                <a:spcPct val="100000"/>
              </a:lnSpc>
              <a:spcBef>
                <a:spcPts val="105"/>
              </a:spcBef>
            </a:pPr>
            <a:r>
              <a:rPr sz="350" b="1" i="1" spc="-10" dirty="0">
                <a:solidFill>
                  <a:srgbClr val="FF1616"/>
                </a:solidFill>
                <a:latin typeface="Arial" panose="020B0604020202020204"/>
                <a:cs typeface="Arial" panose="020B0604020202020204"/>
              </a:rPr>
              <a:t>Physical</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Education,</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Health,</a:t>
            </a:r>
            <a:r>
              <a:rPr sz="350" b="1" i="1" spc="35" dirty="0">
                <a:solidFill>
                  <a:srgbClr val="FF1616"/>
                </a:solidFill>
                <a:latin typeface="Arial" panose="020B0604020202020204"/>
                <a:cs typeface="Arial" panose="020B0604020202020204"/>
              </a:rPr>
              <a:t> </a:t>
            </a:r>
            <a:r>
              <a:rPr sz="350" b="1" i="1" dirty="0">
                <a:solidFill>
                  <a:srgbClr val="FF1616"/>
                </a:solidFill>
                <a:latin typeface="Arial" panose="020B0604020202020204"/>
                <a:cs typeface="Arial" panose="020B0604020202020204"/>
              </a:rPr>
              <a:t>and</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Recreation</a:t>
            </a:r>
            <a:endParaRPr sz="350">
              <a:latin typeface="Arial" panose="020B0604020202020204"/>
              <a:cs typeface="Arial" panose="020B0604020202020204"/>
            </a:endParaRPr>
          </a:p>
        </p:txBody>
      </p:sp>
      <p:sp>
        <p:nvSpPr>
          <p:cNvPr id="22" name="object 22"/>
          <p:cNvSpPr txBox="1"/>
          <p:nvPr/>
        </p:nvSpPr>
        <p:spPr>
          <a:xfrm>
            <a:off x="1536045" y="919502"/>
            <a:ext cx="10041890" cy="2061210"/>
          </a:xfrm>
          <a:prstGeom prst="rect">
            <a:avLst/>
          </a:prstGeom>
        </p:spPr>
        <p:txBody>
          <a:bodyPr vert="horz" wrap="square" lIns="0" tIns="448945" rIns="0" bIns="0" rtlCol="0">
            <a:spAutoFit/>
          </a:bodyPr>
          <a:lstStyle/>
          <a:p>
            <a:pPr marL="5327015">
              <a:lnSpc>
                <a:spcPct val="100000"/>
              </a:lnSpc>
              <a:spcBef>
                <a:spcPts val="3535"/>
              </a:spcBef>
            </a:pPr>
            <a:r>
              <a:rPr sz="6350" b="1" spc="-100" dirty="0">
                <a:solidFill>
                  <a:srgbClr val="0A2957"/>
                </a:solidFill>
                <a:latin typeface="Trebuchet MS" panose="020B0603020202020204"/>
                <a:cs typeface="Trebuchet MS" panose="020B0603020202020204"/>
              </a:rPr>
              <a:t>CONCLUSION</a:t>
            </a:r>
            <a:endParaRPr sz="6350">
              <a:latin typeface="Trebuchet MS" panose="020B0603020202020204"/>
              <a:cs typeface="Trebuchet MS" panose="020B0603020202020204"/>
            </a:endParaRPr>
          </a:p>
          <a:p>
            <a:pPr marL="12700">
              <a:lnSpc>
                <a:spcPct val="100000"/>
              </a:lnSpc>
              <a:spcBef>
                <a:spcPts val="1535"/>
              </a:spcBef>
            </a:pPr>
            <a:endParaRPr sz="2850">
              <a:latin typeface="Trebuchet MS" panose="020B0603020202020204"/>
              <a:cs typeface="Trebuchet MS" panose="020B0603020202020204"/>
            </a:endParaRPr>
          </a:p>
        </p:txBody>
      </p:sp>
      <p:sp>
        <p:nvSpPr>
          <p:cNvPr id="24" name="object 24"/>
          <p:cNvSpPr/>
          <p:nvPr/>
        </p:nvSpPr>
        <p:spPr>
          <a:xfrm>
            <a:off x="1070900" y="4332062"/>
            <a:ext cx="5462905" cy="3232785"/>
          </a:xfrm>
          <a:custGeom>
            <a:avLst/>
            <a:gdLst/>
            <a:ahLst/>
            <a:cxnLst/>
            <a:rect l="l" t="t" r="r" b="b"/>
            <a:pathLst>
              <a:path w="5462905" h="3232784">
                <a:moveTo>
                  <a:pt x="5352157" y="3232433"/>
                </a:moveTo>
                <a:lnTo>
                  <a:pt x="110638" y="3232433"/>
                </a:lnTo>
                <a:lnTo>
                  <a:pt x="67582" y="3225173"/>
                </a:lnTo>
                <a:lnTo>
                  <a:pt x="32413" y="3205376"/>
                </a:lnTo>
                <a:lnTo>
                  <a:pt x="8697" y="3176018"/>
                </a:lnTo>
                <a:lnTo>
                  <a:pt x="0" y="3140078"/>
                </a:lnTo>
                <a:lnTo>
                  <a:pt x="0" y="92355"/>
                </a:lnTo>
                <a:lnTo>
                  <a:pt x="8697" y="56414"/>
                </a:lnTo>
                <a:lnTo>
                  <a:pt x="32413" y="27057"/>
                </a:lnTo>
                <a:lnTo>
                  <a:pt x="67582" y="7260"/>
                </a:lnTo>
                <a:lnTo>
                  <a:pt x="110638" y="0"/>
                </a:lnTo>
                <a:lnTo>
                  <a:pt x="5352157" y="0"/>
                </a:lnTo>
                <a:lnTo>
                  <a:pt x="5395214" y="7260"/>
                </a:lnTo>
                <a:lnTo>
                  <a:pt x="5430383" y="27057"/>
                </a:lnTo>
                <a:lnTo>
                  <a:pt x="5454099" y="56414"/>
                </a:lnTo>
                <a:lnTo>
                  <a:pt x="5462796" y="92355"/>
                </a:lnTo>
                <a:lnTo>
                  <a:pt x="5462796" y="3140078"/>
                </a:lnTo>
                <a:lnTo>
                  <a:pt x="5454099" y="3176018"/>
                </a:lnTo>
                <a:lnTo>
                  <a:pt x="5430383" y="3205376"/>
                </a:lnTo>
                <a:lnTo>
                  <a:pt x="5395214" y="3225173"/>
                </a:lnTo>
                <a:lnTo>
                  <a:pt x="5352157" y="3232433"/>
                </a:lnTo>
                <a:close/>
              </a:path>
            </a:pathLst>
          </a:custGeom>
          <a:solidFill>
            <a:srgbClr val="0A2957"/>
          </a:solidFill>
        </p:spPr>
        <p:txBody>
          <a:bodyPr wrap="square" lIns="0" tIns="0" rIns="0" bIns="0" rtlCol="0"/>
          <a:lstStyle/>
          <a:p/>
        </p:txBody>
      </p:sp>
      <p:sp>
        <p:nvSpPr>
          <p:cNvPr id="26" name="object 26"/>
          <p:cNvSpPr txBox="1"/>
          <p:nvPr/>
        </p:nvSpPr>
        <p:spPr>
          <a:xfrm>
            <a:off x="1438643" y="4914992"/>
            <a:ext cx="4701540" cy="2000885"/>
          </a:xfrm>
          <a:prstGeom prst="rect">
            <a:avLst/>
          </a:prstGeom>
        </p:spPr>
        <p:txBody>
          <a:bodyPr vert="horz" wrap="square" lIns="0" tIns="62230" rIns="0" bIns="0" rtlCol="0">
            <a:spAutoFit/>
          </a:bodyPr>
          <a:lstStyle/>
          <a:p>
            <a:pPr marL="12700">
              <a:lnSpc>
                <a:spcPct val="100000"/>
              </a:lnSpc>
              <a:spcBef>
                <a:spcPts val="490"/>
              </a:spcBef>
            </a:pPr>
            <a:r>
              <a:rPr lang="en-US" altLang="en-US" sz="1800">
                <a:solidFill>
                  <a:schemeClr val="bg1"/>
                </a:solidFill>
                <a:latin typeface="Arial MT"/>
                <a:cs typeface="Arial MT"/>
              </a:rPr>
              <a:t>Teachers at SMPN 20 Bandung implemented various motivational strategies through the tactical approach in large ball games learning. These strategies included modified games, constructive feedback, teamwork activities, tactical questioning, and supportive classroom management. </a:t>
            </a:r>
            <a:endParaRPr lang="en-US" altLang="en-US" sz="1800">
              <a:solidFill>
                <a:schemeClr val="bg1"/>
              </a:solidFill>
              <a:latin typeface="Arial MT"/>
              <a:cs typeface="Arial MT"/>
            </a:endParaRPr>
          </a:p>
        </p:txBody>
      </p:sp>
      <p:sp>
        <p:nvSpPr>
          <p:cNvPr id="27" name="object 27"/>
          <p:cNvSpPr/>
          <p:nvPr/>
        </p:nvSpPr>
        <p:spPr>
          <a:xfrm>
            <a:off x="6747777" y="4332071"/>
            <a:ext cx="11135360" cy="3255010"/>
          </a:xfrm>
          <a:custGeom>
            <a:avLst/>
            <a:gdLst/>
            <a:ahLst/>
            <a:cxnLst/>
            <a:rect l="l" t="t" r="r" b="b"/>
            <a:pathLst>
              <a:path w="11135360" h="3255009">
                <a:moveTo>
                  <a:pt x="5462790" y="92354"/>
                </a:moveTo>
                <a:lnTo>
                  <a:pt x="5454091" y="56413"/>
                </a:lnTo>
                <a:lnTo>
                  <a:pt x="5430380" y="27051"/>
                </a:lnTo>
                <a:lnTo>
                  <a:pt x="5395214" y="7251"/>
                </a:lnTo>
                <a:lnTo>
                  <a:pt x="5352148" y="0"/>
                </a:lnTo>
                <a:lnTo>
                  <a:pt x="110629" y="0"/>
                </a:lnTo>
                <a:lnTo>
                  <a:pt x="67576" y="7251"/>
                </a:lnTo>
                <a:lnTo>
                  <a:pt x="32410" y="27051"/>
                </a:lnTo>
                <a:lnTo>
                  <a:pt x="8699" y="56413"/>
                </a:lnTo>
                <a:lnTo>
                  <a:pt x="0" y="92354"/>
                </a:lnTo>
                <a:lnTo>
                  <a:pt x="0" y="3140075"/>
                </a:lnTo>
                <a:lnTo>
                  <a:pt x="8699" y="3176016"/>
                </a:lnTo>
                <a:lnTo>
                  <a:pt x="32410" y="3205378"/>
                </a:lnTo>
                <a:lnTo>
                  <a:pt x="67576" y="3225165"/>
                </a:lnTo>
                <a:lnTo>
                  <a:pt x="110629" y="3232429"/>
                </a:lnTo>
                <a:lnTo>
                  <a:pt x="5352148" y="3232429"/>
                </a:lnTo>
                <a:lnTo>
                  <a:pt x="5395214" y="3225165"/>
                </a:lnTo>
                <a:lnTo>
                  <a:pt x="5430380" y="3205378"/>
                </a:lnTo>
                <a:lnTo>
                  <a:pt x="5454091" y="3176016"/>
                </a:lnTo>
                <a:lnTo>
                  <a:pt x="5462790" y="3140075"/>
                </a:lnTo>
                <a:lnTo>
                  <a:pt x="5462790" y="92354"/>
                </a:lnTo>
                <a:close/>
              </a:path>
              <a:path w="11135360" h="3255009">
                <a:moveTo>
                  <a:pt x="11135144" y="114465"/>
                </a:moveTo>
                <a:lnTo>
                  <a:pt x="11126445" y="78524"/>
                </a:lnTo>
                <a:lnTo>
                  <a:pt x="11102721" y="49161"/>
                </a:lnTo>
                <a:lnTo>
                  <a:pt x="11067555" y="29375"/>
                </a:lnTo>
                <a:lnTo>
                  <a:pt x="11024502" y="22110"/>
                </a:lnTo>
                <a:lnTo>
                  <a:pt x="5782983" y="22110"/>
                </a:lnTo>
                <a:lnTo>
                  <a:pt x="5739930" y="29375"/>
                </a:lnTo>
                <a:lnTo>
                  <a:pt x="5704751" y="49161"/>
                </a:lnTo>
                <a:lnTo>
                  <a:pt x="5681040" y="78524"/>
                </a:lnTo>
                <a:lnTo>
                  <a:pt x="5672340" y="114465"/>
                </a:lnTo>
                <a:lnTo>
                  <a:pt x="5672340" y="3162185"/>
                </a:lnTo>
                <a:lnTo>
                  <a:pt x="5681040" y="3198126"/>
                </a:lnTo>
                <a:lnTo>
                  <a:pt x="5704751" y="3227489"/>
                </a:lnTo>
                <a:lnTo>
                  <a:pt x="5739930" y="3247288"/>
                </a:lnTo>
                <a:lnTo>
                  <a:pt x="5782983" y="3254540"/>
                </a:lnTo>
                <a:lnTo>
                  <a:pt x="11024502" y="3254540"/>
                </a:lnTo>
                <a:lnTo>
                  <a:pt x="11067555" y="3247288"/>
                </a:lnTo>
                <a:lnTo>
                  <a:pt x="11102721" y="3227489"/>
                </a:lnTo>
                <a:lnTo>
                  <a:pt x="11126445" y="3198126"/>
                </a:lnTo>
                <a:lnTo>
                  <a:pt x="11135144" y="3162185"/>
                </a:lnTo>
                <a:lnTo>
                  <a:pt x="11135144" y="114465"/>
                </a:lnTo>
                <a:close/>
              </a:path>
            </a:pathLst>
          </a:custGeom>
          <a:solidFill>
            <a:srgbClr val="0A2957"/>
          </a:solidFill>
        </p:spPr>
        <p:txBody>
          <a:bodyPr wrap="square" lIns="0" tIns="0" rIns="0" bIns="0" rtlCol="0"/>
          <a:lstStyle/>
          <a:p/>
        </p:txBody>
      </p:sp>
      <p:sp>
        <p:nvSpPr>
          <p:cNvPr id="29" name="object 29"/>
          <p:cNvSpPr txBox="1"/>
          <p:nvPr/>
        </p:nvSpPr>
        <p:spPr>
          <a:xfrm>
            <a:off x="7086600" y="4484370"/>
            <a:ext cx="4848860" cy="2949575"/>
          </a:xfrm>
          <a:prstGeom prst="rect">
            <a:avLst/>
          </a:prstGeom>
        </p:spPr>
        <p:txBody>
          <a:bodyPr vert="horz" wrap="square" lIns="0" tIns="12700" rIns="0" bIns="0" rtlCol="0">
            <a:spAutoFit/>
          </a:bodyPr>
          <a:lstStyle/>
          <a:p>
            <a:pPr marL="12700" marR="5080" algn="just">
              <a:lnSpc>
                <a:spcPct val="118000"/>
              </a:lnSpc>
              <a:spcBef>
                <a:spcPts val="100"/>
              </a:spcBef>
            </a:pPr>
            <a:r>
              <a:rPr lang="en-US" altLang="en-US" sz="1800">
                <a:solidFill>
                  <a:schemeClr val="bg1"/>
                </a:solidFill>
                <a:latin typeface="Arial MT"/>
                <a:cs typeface="Arial MT"/>
              </a:rPr>
              <a:t>The findings indicate that the tactical approach effectively improves students' motivation, participation, confidence, and tactical understanding during physical education lessons. Therefore, physical education teachers are encouraged to adopt tactical approaches as an alternative to traditional technique-based instruction to create more engaging and meaningful learning experiences</a:t>
            </a:r>
            <a:r>
              <a:rPr lang="en-US" altLang="en-US" sz="1800">
                <a:latin typeface="Arial MT"/>
                <a:cs typeface="Arial MT"/>
              </a:rPr>
              <a:t>. </a:t>
            </a:r>
            <a:endParaRPr lang="en-US" altLang="en-US" sz="1800">
              <a:latin typeface="Arial MT"/>
              <a:cs typeface="Arial MT"/>
            </a:endParaRPr>
          </a:p>
        </p:txBody>
      </p:sp>
      <p:sp>
        <p:nvSpPr>
          <p:cNvPr id="31" name="object 31"/>
          <p:cNvSpPr txBox="1"/>
          <p:nvPr/>
        </p:nvSpPr>
        <p:spPr>
          <a:xfrm>
            <a:off x="13029989" y="5093427"/>
            <a:ext cx="4409440" cy="1644015"/>
          </a:xfrm>
          <a:prstGeom prst="rect">
            <a:avLst/>
          </a:prstGeom>
        </p:spPr>
        <p:txBody>
          <a:bodyPr vert="horz" wrap="square" lIns="0" tIns="12700" rIns="0" bIns="0" rtlCol="0">
            <a:spAutoFit/>
          </a:bodyPr>
          <a:lstStyle/>
          <a:p>
            <a:pPr marL="12700" marR="5080">
              <a:lnSpc>
                <a:spcPct val="118000"/>
              </a:lnSpc>
              <a:spcBef>
                <a:spcPts val="100"/>
              </a:spcBef>
            </a:pPr>
            <a:r>
              <a:rPr lang="en-US" altLang="en-US" sz="1800">
                <a:solidFill>
                  <a:schemeClr val="bg1"/>
                </a:solidFill>
                <a:latin typeface="Arial MT"/>
                <a:cs typeface="Arial MT"/>
              </a:rPr>
              <a:t>Future studies may investigate the effectiveness of the tactical approach using experimental research designs involving larger samples and different educational settings. </a:t>
            </a:r>
            <a:endParaRPr lang="en-US" altLang="en-US" sz="1800">
              <a:solidFill>
                <a:schemeClr val="bg1"/>
              </a:solidFill>
              <a:latin typeface="Arial MT"/>
              <a:cs typeface="Arial M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525943" y="1230657"/>
            <a:ext cx="4557395" cy="992505"/>
          </a:xfrm>
          <a:prstGeom prst="rect">
            <a:avLst/>
          </a:prstGeom>
        </p:spPr>
        <p:txBody>
          <a:bodyPr vert="horz" wrap="square" lIns="0" tIns="11430" rIns="0" bIns="0" rtlCol="0">
            <a:spAutoFit/>
          </a:bodyPr>
          <a:lstStyle/>
          <a:p>
            <a:pPr marL="12700">
              <a:lnSpc>
                <a:spcPct val="100000"/>
              </a:lnSpc>
              <a:spcBef>
                <a:spcPts val="90"/>
              </a:spcBef>
            </a:pPr>
            <a:r>
              <a:rPr sz="6350" b="1" spc="-160" dirty="0">
                <a:solidFill>
                  <a:srgbClr val="0A2957"/>
                </a:solidFill>
                <a:latin typeface="Trebuchet MS" panose="020B0603020202020204"/>
                <a:cs typeface="Trebuchet MS" panose="020B0603020202020204"/>
              </a:rPr>
              <a:t>REFERENCES</a:t>
            </a:r>
            <a:endParaRPr sz="6350">
              <a:latin typeface="Trebuchet MS" panose="020B0603020202020204"/>
              <a:cs typeface="Trebuchet MS" panose="020B0603020202020204"/>
            </a:endParaRPr>
          </a:p>
        </p:txBody>
      </p:sp>
      <p:sp>
        <p:nvSpPr>
          <p:cNvPr id="3" name="object 3"/>
          <p:cNvSpPr txBox="1"/>
          <p:nvPr/>
        </p:nvSpPr>
        <p:spPr>
          <a:xfrm>
            <a:off x="3322697" y="749710"/>
            <a:ext cx="843280" cy="384175"/>
          </a:xfrm>
          <a:prstGeom prst="rect">
            <a:avLst/>
          </a:prstGeom>
        </p:spPr>
        <p:txBody>
          <a:bodyPr vert="horz" wrap="square" lIns="0" tIns="12700" rIns="0" bIns="0" rtlCol="0">
            <a:spAutoFit/>
          </a:bodyPr>
          <a:lstStyle/>
          <a:p>
            <a:pPr marL="12700">
              <a:lnSpc>
                <a:spcPct val="100000"/>
              </a:lnSpc>
              <a:spcBef>
                <a:spcPts val="100"/>
              </a:spcBef>
            </a:pPr>
            <a:r>
              <a:rPr sz="2350" b="1" spc="-30" dirty="0">
                <a:solidFill>
                  <a:srgbClr val="33820D"/>
                </a:solidFill>
                <a:latin typeface="Arial" panose="020B0604020202020204"/>
                <a:cs typeface="Arial" panose="020B0604020202020204"/>
              </a:rPr>
              <a:t>PE</a:t>
            </a:r>
            <a:r>
              <a:rPr sz="2350" b="1" spc="-35" dirty="0">
                <a:solidFill>
                  <a:srgbClr val="33820D"/>
                </a:solidFill>
                <a:latin typeface="Arial" panose="020B0604020202020204"/>
                <a:cs typeface="Arial" panose="020B0604020202020204"/>
              </a:rPr>
              <a:t>H</a:t>
            </a:r>
            <a:r>
              <a:rPr sz="2350" b="1" spc="-1625" dirty="0">
                <a:solidFill>
                  <a:srgbClr val="33820D"/>
                </a:solidFill>
                <a:latin typeface="Arial" panose="020B0604020202020204"/>
                <a:cs typeface="Arial" panose="020B0604020202020204"/>
              </a:rPr>
              <a:t>R</a:t>
            </a:r>
            <a:endParaRPr sz="2350">
              <a:latin typeface="Arial" panose="020B0604020202020204"/>
              <a:cs typeface="Arial" panose="020B0604020202020204"/>
            </a:endParaRPr>
          </a:p>
        </p:txBody>
      </p:sp>
      <p:sp>
        <p:nvSpPr>
          <p:cNvPr id="4" name="object 4"/>
          <p:cNvSpPr txBox="1"/>
          <p:nvPr/>
        </p:nvSpPr>
        <p:spPr>
          <a:xfrm>
            <a:off x="3330575" y="769178"/>
            <a:ext cx="831215" cy="76835"/>
          </a:xfrm>
          <a:prstGeom prst="rect">
            <a:avLst/>
          </a:prstGeom>
        </p:spPr>
        <p:txBody>
          <a:bodyPr vert="horz" wrap="square" lIns="0" tIns="16510" rIns="0" bIns="0" rtlCol="0">
            <a:spAutoFit/>
          </a:bodyPr>
          <a:lstStyle/>
          <a:p>
            <a:pPr marL="12700">
              <a:lnSpc>
                <a:spcPct val="100000"/>
              </a:lnSpc>
              <a:spcBef>
                <a:spcPts val="130"/>
              </a:spcBef>
            </a:pPr>
            <a:r>
              <a:rPr sz="300" b="1" spc="10" dirty="0">
                <a:solidFill>
                  <a:srgbClr val="FF1616"/>
                </a:solidFill>
                <a:latin typeface="Arial" panose="020B0604020202020204"/>
                <a:cs typeface="Arial" panose="020B0604020202020204"/>
              </a:rPr>
              <a:t>UNIVERSITAS</a:t>
            </a:r>
            <a:r>
              <a:rPr sz="300" b="1" spc="70" dirty="0">
                <a:solidFill>
                  <a:srgbClr val="FF1616"/>
                </a:solidFill>
                <a:latin typeface="Arial" panose="020B0604020202020204"/>
                <a:cs typeface="Arial" panose="020B0604020202020204"/>
              </a:rPr>
              <a:t> </a:t>
            </a:r>
            <a:r>
              <a:rPr sz="300" b="1" spc="10" dirty="0">
                <a:solidFill>
                  <a:srgbClr val="FF1616"/>
                </a:solidFill>
                <a:latin typeface="Arial" panose="020B0604020202020204"/>
                <a:cs typeface="Arial" panose="020B0604020202020204"/>
              </a:rPr>
              <a:t>PENDIDIKAN</a:t>
            </a:r>
            <a:r>
              <a:rPr sz="300" b="1" spc="75" dirty="0">
                <a:solidFill>
                  <a:srgbClr val="FF1616"/>
                </a:solidFill>
                <a:latin typeface="Arial" panose="020B0604020202020204"/>
                <a:cs typeface="Arial" panose="020B0604020202020204"/>
              </a:rPr>
              <a:t> </a:t>
            </a:r>
            <a:r>
              <a:rPr sz="300" b="1" spc="-10" dirty="0">
                <a:solidFill>
                  <a:srgbClr val="FF1616"/>
                </a:solidFill>
                <a:latin typeface="Arial" panose="020B0604020202020204"/>
                <a:cs typeface="Arial" panose="020B0604020202020204"/>
              </a:rPr>
              <a:t>INDONESIA</a:t>
            </a:r>
            <a:endParaRPr sz="300">
              <a:latin typeface="Arial" panose="020B0604020202020204"/>
              <a:cs typeface="Arial" panose="020B0604020202020204"/>
            </a:endParaRPr>
          </a:p>
        </p:txBody>
      </p:sp>
      <p:sp>
        <p:nvSpPr>
          <p:cNvPr id="5" name="object 5"/>
          <p:cNvSpPr txBox="1"/>
          <p:nvPr/>
        </p:nvSpPr>
        <p:spPr>
          <a:xfrm>
            <a:off x="3388240" y="1068730"/>
            <a:ext cx="806450" cy="133350"/>
          </a:xfrm>
          <a:prstGeom prst="rect">
            <a:avLst/>
          </a:prstGeom>
        </p:spPr>
        <p:txBody>
          <a:bodyPr vert="horz" wrap="square" lIns="0" tIns="13335" rIns="0" bIns="0" rtlCol="0">
            <a:spAutoFit/>
          </a:bodyPr>
          <a:lstStyle/>
          <a:p>
            <a:pPr marL="12700">
              <a:lnSpc>
                <a:spcPct val="100000"/>
              </a:lnSpc>
              <a:spcBef>
                <a:spcPts val="105"/>
              </a:spcBef>
            </a:pPr>
            <a:r>
              <a:rPr sz="700" b="1" spc="-20" dirty="0">
                <a:solidFill>
                  <a:srgbClr val="008037"/>
                </a:solidFill>
                <a:latin typeface="Tahoma" panose="020B0604030504040204"/>
                <a:cs typeface="Tahoma" panose="020B0604030504040204"/>
              </a:rPr>
              <a:t>STUDY</a:t>
            </a:r>
            <a:r>
              <a:rPr sz="700" b="1" dirty="0">
                <a:solidFill>
                  <a:srgbClr val="008037"/>
                </a:solidFill>
                <a:latin typeface="Tahoma" panose="020B0604030504040204"/>
                <a:cs typeface="Tahoma" panose="020B0604030504040204"/>
              </a:rPr>
              <a:t> </a:t>
            </a:r>
            <a:r>
              <a:rPr sz="700" b="1" spc="-10" dirty="0">
                <a:solidFill>
                  <a:srgbClr val="008037"/>
                </a:solidFill>
                <a:latin typeface="Tahoma" panose="020B0604030504040204"/>
                <a:cs typeface="Tahoma" panose="020B0604030504040204"/>
              </a:rPr>
              <a:t>PROGRAM</a:t>
            </a:r>
            <a:endParaRPr sz="700">
              <a:latin typeface="Tahoma" panose="020B0604030504040204"/>
              <a:cs typeface="Tahoma" panose="020B0604030504040204"/>
            </a:endParaRPr>
          </a:p>
        </p:txBody>
      </p:sp>
      <p:sp>
        <p:nvSpPr>
          <p:cNvPr id="6" name="object 6"/>
          <p:cNvSpPr txBox="1"/>
          <p:nvPr/>
        </p:nvSpPr>
        <p:spPr>
          <a:xfrm>
            <a:off x="3351020" y="1161618"/>
            <a:ext cx="780415" cy="79375"/>
          </a:xfrm>
          <a:prstGeom prst="rect">
            <a:avLst/>
          </a:prstGeom>
        </p:spPr>
        <p:txBody>
          <a:bodyPr vert="horz" wrap="square" lIns="0" tIns="12700" rIns="0" bIns="0" rtlCol="0">
            <a:spAutoFit/>
          </a:bodyPr>
          <a:lstStyle/>
          <a:p>
            <a:pPr marL="12700">
              <a:lnSpc>
                <a:spcPct val="100000"/>
              </a:lnSpc>
              <a:spcBef>
                <a:spcPts val="100"/>
              </a:spcBef>
            </a:pPr>
            <a:r>
              <a:rPr sz="350" spc="-10" dirty="0">
                <a:latin typeface="Arial MT"/>
                <a:cs typeface="Arial MT"/>
              </a:rPr>
              <a:t>Faculty</a:t>
            </a:r>
            <a:r>
              <a:rPr sz="350" spc="10" dirty="0">
                <a:latin typeface="Arial MT"/>
                <a:cs typeface="Arial MT"/>
              </a:rPr>
              <a:t> </a:t>
            </a:r>
            <a:r>
              <a:rPr sz="350" dirty="0">
                <a:latin typeface="Arial MT"/>
                <a:cs typeface="Arial MT"/>
              </a:rPr>
              <a:t>of</a:t>
            </a:r>
            <a:r>
              <a:rPr sz="350" spc="10" dirty="0">
                <a:latin typeface="Arial MT"/>
                <a:cs typeface="Arial MT"/>
              </a:rPr>
              <a:t> </a:t>
            </a:r>
            <a:r>
              <a:rPr sz="350" spc="-10" dirty="0">
                <a:latin typeface="Arial MT"/>
                <a:cs typeface="Arial MT"/>
              </a:rPr>
              <a:t>Sport</a:t>
            </a:r>
            <a:r>
              <a:rPr sz="350" spc="10" dirty="0">
                <a:latin typeface="Arial MT"/>
                <a:cs typeface="Arial MT"/>
              </a:rPr>
              <a:t> </a:t>
            </a:r>
            <a:r>
              <a:rPr sz="350" spc="-10" dirty="0">
                <a:latin typeface="Arial MT"/>
                <a:cs typeface="Arial MT"/>
              </a:rPr>
              <a:t>Education</a:t>
            </a:r>
            <a:r>
              <a:rPr sz="350" spc="10" dirty="0">
                <a:latin typeface="Arial MT"/>
                <a:cs typeface="Arial MT"/>
              </a:rPr>
              <a:t> </a:t>
            </a:r>
            <a:r>
              <a:rPr sz="350" dirty="0">
                <a:latin typeface="Arial MT"/>
                <a:cs typeface="Arial MT"/>
              </a:rPr>
              <a:t>and</a:t>
            </a:r>
            <a:r>
              <a:rPr sz="350" spc="10" dirty="0">
                <a:latin typeface="Arial MT"/>
                <a:cs typeface="Arial MT"/>
              </a:rPr>
              <a:t> </a:t>
            </a:r>
            <a:r>
              <a:rPr sz="350" spc="-10" dirty="0">
                <a:latin typeface="Arial MT"/>
                <a:cs typeface="Arial MT"/>
              </a:rPr>
              <a:t>Health</a:t>
            </a:r>
            <a:endParaRPr sz="350">
              <a:latin typeface="Arial MT"/>
              <a:cs typeface="Arial MT"/>
            </a:endParaRPr>
          </a:p>
        </p:txBody>
      </p:sp>
      <p:sp>
        <p:nvSpPr>
          <p:cNvPr id="7" name="object 7"/>
          <p:cNvSpPr txBox="1"/>
          <p:nvPr/>
        </p:nvSpPr>
        <p:spPr>
          <a:xfrm>
            <a:off x="3325851" y="1035135"/>
            <a:ext cx="953135" cy="80010"/>
          </a:xfrm>
          <a:prstGeom prst="rect">
            <a:avLst/>
          </a:prstGeom>
        </p:spPr>
        <p:txBody>
          <a:bodyPr vert="horz" wrap="square" lIns="0" tIns="13335" rIns="0" bIns="0" rtlCol="0">
            <a:spAutoFit/>
          </a:bodyPr>
          <a:lstStyle/>
          <a:p>
            <a:pPr marL="12700">
              <a:lnSpc>
                <a:spcPct val="100000"/>
              </a:lnSpc>
              <a:spcBef>
                <a:spcPts val="105"/>
              </a:spcBef>
            </a:pPr>
            <a:r>
              <a:rPr sz="350" b="1" i="1" spc="-10" dirty="0">
                <a:solidFill>
                  <a:srgbClr val="FF1616"/>
                </a:solidFill>
                <a:latin typeface="Arial" panose="020B0604020202020204"/>
                <a:cs typeface="Arial" panose="020B0604020202020204"/>
              </a:rPr>
              <a:t>Physical</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Education,</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Health,</a:t>
            </a:r>
            <a:r>
              <a:rPr sz="350" b="1" i="1" spc="35" dirty="0">
                <a:solidFill>
                  <a:srgbClr val="FF1616"/>
                </a:solidFill>
                <a:latin typeface="Arial" panose="020B0604020202020204"/>
                <a:cs typeface="Arial" panose="020B0604020202020204"/>
              </a:rPr>
              <a:t> </a:t>
            </a:r>
            <a:r>
              <a:rPr sz="350" b="1" i="1" dirty="0">
                <a:solidFill>
                  <a:srgbClr val="FF1616"/>
                </a:solidFill>
                <a:latin typeface="Arial" panose="020B0604020202020204"/>
                <a:cs typeface="Arial" panose="020B0604020202020204"/>
              </a:rPr>
              <a:t>and</a:t>
            </a:r>
            <a:r>
              <a:rPr sz="350" b="1" i="1" spc="30" dirty="0">
                <a:solidFill>
                  <a:srgbClr val="FF1616"/>
                </a:solidFill>
                <a:latin typeface="Arial" panose="020B0604020202020204"/>
                <a:cs typeface="Arial" panose="020B0604020202020204"/>
              </a:rPr>
              <a:t> </a:t>
            </a:r>
            <a:r>
              <a:rPr sz="350" b="1" i="1" spc="-10" dirty="0">
                <a:solidFill>
                  <a:srgbClr val="FF1616"/>
                </a:solidFill>
                <a:latin typeface="Arial" panose="020B0604020202020204"/>
                <a:cs typeface="Arial" panose="020B0604020202020204"/>
              </a:rPr>
              <a:t>Recreation</a:t>
            </a:r>
            <a:endParaRPr sz="350">
              <a:latin typeface="Arial" panose="020B0604020202020204"/>
              <a:cs typeface="Arial" panose="020B0604020202020204"/>
            </a:endParaRPr>
          </a:p>
        </p:txBody>
      </p:sp>
      <p:sp>
        <p:nvSpPr>
          <p:cNvPr id="9" name="object 9"/>
          <p:cNvSpPr txBox="1"/>
          <p:nvPr/>
        </p:nvSpPr>
        <p:spPr>
          <a:xfrm>
            <a:off x="1559930" y="2671784"/>
            <a:ext cx="6208395" cy="965835"/>
          </a:xfrm>
          <a:prstGeom prst="rect">
            <a:avLst/>
          </a:prstGeom>
        </p:spPr>
        <p:txBody>
          <a:bodyPr vert="horz" wrap="square" lIns="0" tIns="12065" rIns="0" bIns="0" rtlCol="0">
            <a:spAutoFit/>
          </a:bodyPr>
          <a:lstStyle/>
          <a:p>
            <a:pPr marL="12700" marR="5080">
              <a:lnSpc>
                <a:spcPct val="115000"/>
              </a:lnSpc>
              <a:spcBef>
                <a:spcPts val="95"/>
              </a:spcBef>
            </a:pPr>
            <a:r>
              <a:rPr lang="en-US" altLang="en-US" sz="1800">
                <a:latin typeface="Arial MT"/>
                <a:cs typeface="Arial MT"/>
              </a:rPr>
              <a:t>Bunker, D., &amp; Thorpe, R. (1982). A model for the teaching of games in secondary schools. Bulletin of Physical Education, 18(1), 5–8. </a:t>
            </a:r>
            <a:endParaRPr lang="en-US" altLang="en-US" sz="1800">
              <a:latin typeface="Arial MT"/>
              <a:cs typeface="Arial MT"/>
            </a:endParaRPr>
          </a:p>
        </p:txBody>
      </p:sp>
      <p:sp>
        <p:nvSpPr>
          <p:cNvPr id="10" name="object 10"/>
          <p:cNvSpPr txBox="1"/>
          <p:nvPr/>
        </p:nvSpPr>
        <p:spPr>
          <a:xfrm>
            <a:off x="1559930" y="3847804"/>
            <a:ext cx="6748780" cy="647700"/>
          </a:xfrm>
          <a:prstGeom prst="rect">
            <a:avLst/>
          </a:prstGeom>
        </p:spPr>
        <p:txBody>
          <a:bodyPr vert="horz" wrap="square" lIns="0" tIns="12065" rIns="0" bIns="0" rtlCol="0">
            <a:spAutoFit/>
          </a:bodyPr>
          <a:lstStyle/>
          <a:p>
            <a:pPr marL="12700" marR="5080">
              <a:lnSpc>
                <a:spcPct val="115000"/>
              </a:lnSpc>
              <a:spcBef>
                <a:spcPts val="95"/>
              </a:spcBef>
            </a:pPr>
            <a:r>
              <a:rPr lang="en-US" altLang="en-US" sz="1800">
                <a:latin typeface="Arial MT"/>
                <a:cs typeface="Arial MT"/>
              </a:rPr>
              <a:t>Casey, A., &amp; Kirk, D. (2021). Models-Based Practice in Physical Education. Routledge. </a:t>
            </a:r>
            <a:endParaRPr lang="en-US" altLang="en-US" sz="1800">
              <a:latin typeface="Arial MT"/>
              <a:cs typeface="Arial MT"/>
            </a:endParaRPr>
          </a:p>
        </p:txBody>
      </p:sp>
      <p:sp>
        <p:nvSpPr>
          <p:cNvPr id="11" name="object 11"/>
          <p:cNvSpPr txBox="1"/>
          <p:nvPr/>
        </p:nvSpPr>
        <p:spPr>
          <a:xfrm>
            <a:off x="1559930" y="4633935"/>
            <a:ext cx="6375400" cy="965835"/>
          </a:xfrm>
          <a:prstGeom prst="rect">
            <a:avLst/>
          </a:prstGeom>
        </p:spPr>
        <p:txBody>
          <a:bodyPr vert="horz" wrap="square" lIns="0" tIns="12065" rIns="0" bIns="0" rtlCol="0">
            <a:spAutoFit/>
          </a:bodyPr>
          <a:lstStyle/>
          <a:p>
            <a:pPr marL="12700" marR="5080">
              <a:lnSpc>
                <a:spcPct val="115000"/>
              </a:lnSpc>
              <a:spcBef>
                <a:spcPts val="95"/>
              </a:spcBef>
            </a:pPr>
            <a:r>
              <a:rPr lang="en-US" altLang="en-US" sz="1800">
                <a:latin typeface="Arial MT"/>
                <a:cs typeface="Arial MT"/>
              </a:rPr>
              <a:t>Deci, E. L., &amp; Ryan, R. M. (2000). The "What" and "Why" of Goal Pursuits: Human Needs and the Self Determination of Behavior. Psychological Inquiry, 11(4), 227–268. </a:t>
            </a:r>
            <a:endParaRPr lang="en-US" altLang="en-US" sz="1800">
              <a:latin typeface="Arial MT"/>
              <a:cs typeface="Arial MT"/>
            </a:endParaRPr>
          </a:p>
        </p:txBody>
      </p:sp>
      <p:sp>
        <p:nvSpPr>
          <p:cNvPr id="12" name="object 12"/>
          <p:cNvSpPr txBox="1"/>
          <p:nvPr/>
        </p:nvSpPr>
        <p:spPr>
          <a:xfrm>
            <a:off x="1559930" y="5729309"/>
            <a:ext cx="6142355" cy="965835"/>
          </a:xfrm>
          <a:prstGeom prst="rect">
            <a:avLst/>
          </a:prstGeom>
        </p:spPr>
        <p:txBody>
          <a:bodyPr vert="horz" wrap="square" lIns="0" tIns="12065" rIns="0" bIns="0" rtlCol="0">
            <a:spAutoFit/>
          </a:bodyPr>
          <a:lstStyle/>
          <a:p>
            <a:pPr marL="12700" marR="5080">
              <a:lnSpc>
                <a:spcPct val="115000"/>
              </a:lnSpc>
              <a:spcBef>
                <a:spcPts val="95"/>
              </a:spcBef>
            </a:pPr>
            <a:r>
              <a:rPr lang="en-US" altLang="en-US" sz="1800">
                <a:latin typeface="Arial MT"/>
                <a:cs typeface="Arial MT"/>
              </a:rPr>
              <a:t>Griffin, L. L., &amp; Butler, J. I. (2005). Teaching Games for Understanding: Theory, Research, and Practice. Human Kinetics. </a:t>
            </a:r>
            <a:endParaRPr lang="en-US" altLang="en-US" sz="1800">
              <a:latin typeface="Arial MT"/>
              <a:cs typeface="Arial MT"/>
            </a:endParaRPr>
          </a:p>
        </p:txBody>
      </p:sp>
      <p:sp>
        <p:nvSpPr>
          <p:cNvPr id="13" name="object 13"/>
          <p:cNvSpPr txBox="1"/>
          <p:nvPr/>
        </p:nvSpPr>
        <p:spPr>
          <a:xfrm>
            <a:off x="8900530" y="5752804"/>
            <a:ext cx="6478270" cy="329565"/>
          </a:xfrm>
          <a:prstGeom prst="rect">
            <a:avLst/>
          </a:prstGeom>
        </p:spPr>
        <p:txBody>
          <a:bodyPr vert="horz" wrap="square" lIns="0" tIns="12065" rIns="0" bIns="0" rtlCol="0">
            <a:spAutoFit/>
          </a:bodyPr>
          <a:lstStyle/>
          <a:p>
            <a:pPr marL="12700" marR="5080">
              <a:lnSpc>
                <a:spcPct val="115000"/>
              </a:lnSpc>
              <a:spcBef>
                <a:spcPts val="95"/>
              </a:spcBef>
            </a:pPr>
            <a:r>
              <a:rPr lang="en-US" altLang="en-US" sz="1800">
                <a:latin typeface="Arial MT"/>
                <a:cs typeface="Arial MT"/>
              </a:rPr>
              <a:t>Kirk, D. (2010). Physical Education Futures. Routledge. </a:t>
            </a:r>
            <a:endParaRPr lang="en-US" altLang="en-US" sz="1800">
              <a:latin typeface="Arial MT"/>
              <a:cs typeface="Arial MT"/>
            </a:endParaRPr>
          </a:p>
        </p:txBody>
      </p:sp>
      <p:sp>
        <p:nvSpPr>
          <p:cNvPr id="14" name="object 14"/>
          <p:cNvSpPr txBox="1"/>
          <p:nvPr/>
        </p:nvSpPr>
        <p:spPr>
          <a:xfrm>
            <a:off x="8900667" y="2662933"/>
            <a:ext cx="7585709" cy="647700"/>
          </a:xfrm>
          <a:prstGeom prst="rect">
            <a:avLst/>
          </a:prstGeom>
        </p:spPr>
        <p:txBody>
          <a:bodyPr vert="horz" wrap="square" lIns="0" tIns="12065" rIns="0" bIns="0" rtlCol="0">
            <a:spAutoFit/>
          </a:bodyPr>
          <a:lstStyle/>
          <a:p>
            <a:pPr marL="12700" marR="5080">
              <a:lnSpc>
                <a:spcPct val="115000"/>
              </a:lnSpc>
              <a:spcBef>
                <a:spcPts val="95"/>
              </a:spcBef>
            </a:pPr>
            <a:r>
              <a:rPr lang="en-US" altLang="en-US" sz="1800">
                <a:latin typeface="Arial MT"/>
                <a:cs typeface="Arial MT"/>
              </a:rPr>
              <a:t>Light, R. (2013). Game Sense: Pedagogy for Performance, Participation and Enjoyment. </a:t>
            </a:r>
            <a:endParaRPr lang="en-US" altLang="en-US" sz="1800">
              <a:latin typeface="Arial MT"/>
              <a:cs typeface="Arial MT"/>
            </a:endParaRPr>
          </a:p>
        </p:txBody>
      </p:sp>
      <p:sp>
        <p:nvSpPr>
          <p:cNvPr id="15" name="object 15"/>
          <p:cNvSpPr txBox="1"/>
          <p:nvPr/>
        </p:nvSpPr>
        <p:spPr>
          <a:xfrm>
            <a:off x="8900667" y="3758308"/>
            <a:ext cx="7393305" cy="647700"/>
          </a:xfrm>
          <a:prstGeom prst="rect">
            <a:avLst/>
          </a:prstGeom>
        </p:spPr>
        <p:txBody>
          <a:bodyPr vert="horz" wrap="square" lIns="0" tIns="12065" rIns="0" bIns="0" rtlCol="0">
            <a:spAutoFit/>
          </a:bodyPr>
          <a:lstStyle/>
          <a:p>
            <a:pPr marL="12700" marR="5080">
              <a:lnSpc>
                <a:spcPct val="115000"/>
              </a:lnSpc>
              <a:spcBef>
                <a:spcPts val="95"/>
              </a:spcBef>
            </a:pPr>
            <a:r>
              <a:rPr lang="en-US" altLang="en-US" sz="1800">
                <a:latin typeface="Arial MT"/>
                <a:cs typeface="Arial MT"/>
              </a:rPr>
              <a:t>Routledge.Metzler, M. W. (2017). Instructional Models for Physical Education (3rd ed.). </a:t>
            </a:r>
            <a:endParaRPr lang="en-US" altLang="en-US" sz="1800">
              <a:latin typeface="Arial MT"/>
              <a:cs typeface="Arial MT"/>
            </a:endParaRPr>
          </a:p>
        </p:txBody>
      </p:sp>
      <p:sp>
        <p:nvSpPr>
          <p:cNvPr id="16" name="object 16"/>
          <p:cNvSpPr txBox="1"/>
          <p:nvPr/>
        </p:nvSpPr>
        <p:spPr>
          <a:xfrm>
            <a:off x="8900667" y="4625083"/>
            <a:ext cx="7341870" cy="647700"/>
          </a:xfrm>
          <a:prstGeom prst="rect">
            <a:avLst/>
          </a:prstGeom>
        </p:spPr>
        <p:txBody>
          <a:bodyPr vert="horz" wrap="square" lIns="0" tIns="12065" rIns="0" bIns="0" rtlCol="0">
            <a:spAutoFit/>
          </a:bodyPr>
          <a:lstStyle/>
          <a:p>
            <a:pPr marL="12700" marR="5080">
              <a:lnSpc>
                <a:spcPct val="115000"/>
              </a:lnSpc>
              <a:spcBef>
                <a:spcPts val="95"/>
              </a:spcBef>
            </a:pPr>
            <a:r>
              <a:rPr lang="en-US" altLang="en-US" sz="1800">
                <a:latin typeface="Arial MT"/>
                <a:cs typeface="Arial MT"/>
              </a:rPr>
              <a:t>Routledge.Thorpe, R., Bunker, D., &amp; Almond, L. (1986). Rethinking Games Teaching. Lough borough University. </a:t>
            </a:r>
            <a:endParaRPr lang="en-US" altLang="en-US" sz="1800">
              <a:latin typeface="Arial MT"/>
              <a:cs typeface="Arial M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6050</Words>
  <Application>WPS Presentation</Application>
  <PresentationFormat>On-screen Show (4:3)</PresentationFormat>
  <Paragraphs>147</Paragraphs>
  <Slides>7</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7</vt:i4>
      </vt:variant>
    </vt:vector>
  </HeadingPairs>
  <TitlesOfParts>
    <vt:vector size="22" baseType="lpstr">
      <vt:lpstr>Arial</vt:lpstr>
      <vt:lpstr>SimSun</vt:lpstr>
      <vt:lpstr>Wingdings</vt:lpstr>
      <vt:lpstr>Arial</vt:lpstr>
      <vt:lpstr>Tahoma</vt:lpstr>
      <vt:lpstr>Arial MT</vt:lpstr>
      <vt:lpstr>Trebuchet MS</vt:lpstr>
      <vt:lpstr>Arial Black</vt:lpstr>
      <vt:lpstr>Lucida Sans Unicode</vt:lpstr>
      <vt:lpstr>Calibri</vt:lpstr>
      <vt:lpstr>Microsoft YaHei</vt:lpstr>
      <vt:lpstr>Arial Unicode MS</vt:lpstr>
      <vt:lpstr>Lucida Bright</vt:lpstr>
      <vt:lpstr>Lucida Sans Unicode</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5th ISPESH 2025.pptx</dc:title>
  <dc:creator>sabila hasanatin</dc:creator>
  <cp:keywords>DAHPv2Ia6ek,BAHPVHN67jA</cp:keywords>
  <cp:lastModifiedBy>Zefry Barel Andrezit</cp:lastModifiedBy>
  <cp:revision>1</cp:revision>
  <dcterms:created xsi:type="dcterms:W3CDTF">2026-07-21T14:31:40Z</dcterms:created>
  <dcterms:modified xsi:type="dcterms:W3CDTF">2026-07-21T14:31:40Z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verter">
    <vt:lpwstr>SolidFramework v10.0.19910.1</vt:lpwstr>
  </property>
  <property fmtid="{D5CDD505-2E9C-101B-9397-08002B2CF9AE}" pid="3" name="Created">
    <vt:filetime>2026-07-20T07:00:00Z</vt:filetime>
  </property>
  <property fmtid="{D5CDD505-2E9C-101B-9397-08002B2CF9AE}" pid="4" name="Creator">
    <vt:lpwstr>Canva</vt:lpwstr>
  </property>
  <property fmtid="{D5CDD505-2E9C-101B-9397-08002B2CF9AE}" pid="5" name="LastSaved">
    <vt:filetime>2026-07-21T07:00:00Z</vt:filetime>
  </property>
  <property fmtid="{D5CDD505-2E9C-101B-9397-08002B2CF9AE}" pid="6" name="Producer">
    <vt:lpwstr>Canva</vt:lpwstr>
  </property>
  <property fmtid="{D5CDD505-2E9C-101B-9397-08002B2CF9AE}" pid="7" name="KSOProductBuildVer">
    <vt:lpwstr>1033-12.1.0.27458</vt:lpwstr>
  </property>
  <property fmtid="{D5CDD505-2E9C-101B-9397-08002B2CF9AE}" pid="8" name="ICV">
    <vt:lpwstr>BCFF5C6AFCE943589CDE6590ACB180C3_13</vt:lpwstr>
  </property>
</Properties>
</file>