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autoCompressPictures="0" embedTrueTypeFonts="1" saveSubsetFonts="1" strictFirstAndLastChars="0">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Lst>
  <p:sldSz cy="10287000" cx="18288000"/>
  <p:notesSz cx="6858000" cy="9144000"/>
  <p:embeddedFontLst>
    <p:embeddedFont>
      <p:font typeface="Livvic" panose="020B0604020202020204" charset="0"/>
      <p:regular r:id="rId18"/>
      <p:bold r:id="rId19"/>
      <p:italic r:id="rId20"/>
      <p:boldItalic r:id="rId21"/>
    </p:embeddedFont>
    <p:embeddedFont>
      <p:font typeface="Fira Sans" panose="020B0604020202020204" charset="0"/>
      <p:regular r:id="rId22"/>
      <p:bold r:id="rId23"/>
      <p:italic r:id="rId24"/>
      <p:boldItalic r:id="rId25"/>
    </p:embeddedFont>
    <p:embeddedFont>
      <p:font typeface="Cambria" panose="02040503050406030204" pitchFamily="18" charset="0"/>
      <p:regular r:id="rId26"/>
      <p:bold r:id="rId27"/>
      <p:italic r:id="rId28"/>
      <p:boldItalic r:id="rId29"/>
    </p:embeddedFont>
    <p:embeddedFont>
      <p:font typeface="Calibri" panose="020F0502020204030204" pitchFamily="34" charset="0"/>
      <p:regular r:id="rId30"/>
      <p:bold r:id="rId31"/>
      <p:italic r:id="rId32"/>
      <p:boldItalic r:id="rId33"/>
    </p:embeddedFont>
  </p:embeddedFontLst>
  <p:defaultText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p="http://schemas.openxmlformats.org/presentationml/2006/main" xmlns:r="http://schemas.openxmlformats.org/officeDocument/2006/relationships" xmlns:a="http://schemas.openxmlformats.org/drawingml/2006/main" lastView="sldThumbnailView">
  <p:normalViewPr>
    <p:restoredLeft sz="15620"/>
    <p:restoredTop sz="94660"/>
  </p:normalViewPr>
  <p:slideViewPr>
    <p:cSldViewPr snapToGrid="0">
      <p:cViewPr varScale="1">
        <p:scale>
          <a:sx n="45" d="100"/>
          <a:sy n="45" d="100"/>
        </p:scale>
        <p:origin x="522" y="5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font" Target="fonts/font1.fntdata"/><Relationship Id="rId19" Type="http://schemas.openxmlformats.org/officeDocument/2006/relationships/font" Target="fonts/font2.fntdata"/><Relationship Id="rId20" Type="http://schemas.openxmlformats.org/officeDocument/2006/relationships/font" Target="fonts/font3.fntdata"/><Relationship Id="rId21" Type="http://schemas.openxmlformats.org/officeDocument/2006/relationships/font" Target="fonts/font4.fntdata"/><Relationship Id="rId22" Type="http://schemas.openxmlformats.org/officeDocument/2006/relationships/font" Target="fonts/font5.fntdata"/><Relationship Id="rId23" Type="http://schemas.openxmlformats.org/officeDocument/2006/relationships/font" Target="fonts/font6.fntdata"/><Relationship Id="rId24" Type="http://schemas.openxmlformats.org/officeDocument/2006/relationships/font" Target="fonts/font7.fntdata"/><Relationship Id="rId25" Type="http://schemas.openxmlformats.org/officeDocument/2006/relationships/font" Target="fonts/font8.fntdata"/><Relationship Id="rId26" Type="http://schemas.openxmlformats.org/officeDocument/2006/relationships/font" Target="fonts/font9.fntdata"/><Relationship Id="rId27" Type="http://schemas.openxmlformats.org/officeDocument/2006/relationships/font" Target="fonts/font10.fntdata"/><Relationship Id="rId28" Type="http://schemas.openxmlformats.org/officeDocument/2006/relationships/font" Target="fonts/font11.fntdata"/><Relationship Id="rId29" Type="http://schemas.openxmlformats.org/officeDocument/2006/relationships/font" Target="fonts/font12.fntdata"/><Relationship Id="rId30" Type="http://schemas.openxmlformats.org/officeDocument/2006/relationships/font" Target="fonts/font13.fntdata"/><Relationship Id="rId31" Type="http://schemas.openxmlformats.org/officeDocument/2006/relationships/font" Target="fonts/font14.fntdata"/><Relationship Id="rId32" Type="http://schemas.openxmlformats.org/officeDocument/2006/relationships/font" Target="fonts/font15.fntdata"/><Relationship Id="rId33" Type="http://schemas.openxmlformats.org/officeDocument/2006/relationships/font" Target="fonts/font16.fntdata"/><Relationship Id="rId34" Type="http://schemas.openxmlformats.org/officeDocument/2006/relationships/tableStyles" Target="tableStyles.xml"/><Relationship Id="rId35" Type="http://schemas.openxmlformats.org/officeDocument/2006/relationships/presProps" Target="presProps.xml"/><Relationship Id="rId36" Type="http://schemas.openxmlformats.org/officeDocument/2006/relationships/viewProps" Target="viewProps.xml"/><Relationship Id="rId3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71" name="Shape 2"/>
        <p:cNvGrpSpPr/>
        <p:nvPr/>
      </p:nvGrpSpPr>
      <p:grpSpPr>
        <a:xfrm>
          <a:off x="0" y="0"/>
          <a:ext cx="0" cy="0"/>
          <a:chOff x="0" y="0"/>
          <a:chExt cx="0" cy="0"/>
        </a:xfrm>
      </p:grpSpPr>
      <p:sp>
        <p:nvSpPr>
          <p:cNvPr id="1049011" name="Google Shape;3;n"/>
          <p:cNvSpPr>
            <a:spLocks noChangeAspect="1" noRot="1" noGrp="1"/>
          </p:cNvSpPr>
          <p:nvPr>
            <p:ph type="sldImg" idx="2"/>
          </p:nvPr>
        </p:nvSpPr>
        <p:spPr>
          <a:xfrm>
            <a:off x="1143225" y="685800"/>
            <a:ext cx="4572225" cy="3429000"/>
          </a:xfrm>
          <a:custGeom>
            <a:avLst/>
            <a:ah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9012" name="Google Shape;4;n"/>
          <p:cNvSpPr txBox="1">
            <a:spLocks noGrp="1"/>
          </p:cNvSpPr>
          <p:nvPr>
            <p:ph type="body" idx="1"/>
          </p:nvPr>
        </p:nvSpPr>
        <p:spPr>
          <a:xfrm>
            <a:off x="685800" y="4343400"/>
            <a:ext cx="5486400" cy="4114800"/>
          </a:xfrm>
          <a:prstGeom prst="rect"/>
          <a:noFill/>
          <a:ln>
            <a:noFill/>
          </a:ln>
        </p:spPr>
        <p:txBody>
          <a:bodyPr anchor="t" anchorCtr="0" bIns="91425" lIns="91425" rIns="91425" spcFirstLastPara="1" tIns="91425" wrap="square">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hlink="hlink" folHlink="folHlink"/>
  <p:notes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29" name="Shape 80"/>
        <p:cNvGrpSpPr/>
        <p:nvPr/>
      </p:nvGrpSpPr>
      <p:grpSpPr>
        <a:xfrm>
          <a:off x="0" y="0"/>
          <a:ext cx="0" cy="0"/>
          <a:chOff x="0" y="0"/>
          <a:chExt cx="0" cy="0"/>
        </a:xfrm>
      </p:grpSpPr>
      <p:sp>
        <p:nvSpPr>
          <p:cNvPr id="1048604" name="Google Shape;81;p1: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
        <p:nvSpPr>
          <p:cNvPr id="1048605" name="Google Shape;82;p1: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15" name="Shape 106"/>
        <p:cNvGrpSpPr/>
        <p:nvPr/>
      </p:nvGrpSpPr>
      <p:grpSpPr>
        <a:xfrm>
          <a:off x="0" y="0"/>
          <a:ext cx="0" cy="0"/>
          <a:chOff x="0" y="0"/>
          <a:chExt cx="0" cy="0"/>
        </a:xfrm>
      </p:grpSpPr>
      <p:sp>
        <p:nvSpPr>
          <p:cNvPr id="1048829" name="Google Shape;107;p2: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
        <p:nvSpPr>
          <p:cNvPr id="1048830" name="Google Shape;108;p2: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24" name="Shape 106"/>
        <p:cNvGrpSpPr/>
        <p:nvPr/>
      </p:nvGrpSpPr>
      <p:grpSpPr>
        <a:xfrm>
          <a:off x="0" y="0"/>
          <a:ext cx="0" cy="0"/>
          <a:chOff x="0" y="0"/>
          <a:chExt cx="0" cy="0"/>
        </a:xfrm>
      </p:grpSpPr>
      <p:sp>
        <p:nvSpPr>
          <p:cNvPr id="1048854" name="Google Shape;107;p2: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
        <p:nvSpPr>
          <p:cNvPr id="1048855" name="Google Shape;108;p2: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33" name="Shape 106"/>
        <p:cNvGrpSpPr/>
        <p:nvPr/>
      </p:nvGrpSpPr>
      <p:grpSpPr>
        <a:xfrm>
          <a:off x="0" y="0"/>
          <a:ext cx="0" cy="0"/>
          <a:chOff x="0" y="0"/>
          <a:chExt cx="0" cy="0"/>
        </a:xfrm>
      </p:grpSpPr>
      <p:sp>
        <p:nvSpPr>
          <p:cNvPr id="1048879" name="Google Shape;107;p2: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
        <p:nvSpPr>
          <p:cNvPr id="1048880" name="Google Shape;108;p2: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42" name="Shape 106"/>
        <p:cNvGrpSpPr/>
        <p:nvPr/>
      </p:nvGrpSpPr>
      <p:grpSpPr>
        <a:xfrm>
          <a:off x="0" y="0"/>
          <a:ext cx="0" cy="0"/>
          <a:chOff x="0" y="0"/>
          <a:chExt cx="0" cy="0"/>
        </a:xfrm>
      </p:grpSpPr>
      <p:sp>
        <p:nvSpPr>
          <p:cNvPr id="1048904" name="Google Shape;107;p2: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
        <p:nvSpPr>
          <p:cNvPr id="1048905" name="Google Shape;108;p2: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51" name="Shape 106"/>
        <p:cNvGrpSpPr/>
        <p:nvPr/>
      </p:nvGrpSpPr>
      <p:grpSpPr>
        <a:xfrm>
          <a:off x="0" y="0"/>
          <a:ext cx="0" cy="0"/>
          <a:chOff x="0" y="0"/>
          <a:chExt cx="0" cy="0"/>
        </a:xfrm>
      </p:grpSpPr>
      <p:sp>
        <p:nvSpPr>
          <p:cNvPr id="1048929" name="Google Shape;107;p2: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
        <p:nvSpPr>
          <p:cNvPr id="1048930" name="Google Shape;108;p2: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60" name="Shape 106"/>
        <p:cNvGrpSpPr/>
        <p:nvPr/>
      </p:nvGrpSpPr>
      <p:grpSpPr>
        <a:xfrm>
          <a:off x="0" y="0"/>
          <a:ext cx="0" cy="0"/>
          <a:chOff x="0" y="0"/>
          <a:chExt cx="0" cy="0"/>
        </a:xfrm>
      </p:grpSpPr>
      <p:sp>
        <p:nvSpPr>
          <p:cNvPr id="1048954" name="Google Shape;107;p2: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
        <p:nvSpPr>
          <p:cNvPr id="1048955" name="Google Shape;108;p2: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43" name="Shape 106"/>
        <p:cNvGrpSpPr/>
        <p:nvPr/>
      </p:nvGrpSpPr>
      <p:grpSpPr>
        <a:xfrm>
          <a:off x="0" y="0"/>
          <a:ext cx="0" cy="0"/>
          <a:chOff x="0" y="0"/>
          <a:chExt cx="0" cy="0"/>
        </a:xfrm>
      </p:grpSpPr>
      <p:sp>
        <p:nvSpPr>
          <p:cNvPr id="1048629" name="Google Shape;107;p2: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
        <p:nvSpPr>
          <p:cNvPr id="1048630" name="Google Shape;108;p2: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52" name="Shape 106"/>
        <p:cNvGrpSpPr/>
        <p:nvPr/>
      </p:nvGrpSpPr>
      <p:grpSpPr>
        <a:xfrm>
          <a:off x="0" y="0"/>
          <a:ext cx="0" cy="0"/>
          <a:chOff x="0" y="0"/>
          <a:chExt cx="0" cy="0"/>
        </a:xfrm>
      </p:grpSpPr>
      <p:sp>
        <p:nvSpPr>
          <p:cNvPr id="1048654" name="Google Shape;107;p2: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
        <p:nvSpPr>
          <p:cNvPr id="1048655" name="Google Shape;108;p2: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61" name="Shape 106"/>
        <p:cNvGrpSpPr/>
        <p:nvPr/>
      </p:nvGrpSpPr>
      <p:grpSpPr>
        <a:xfrm>
          <a:off x="0" y="0"/>
          <a:ext cx="0" cy="0"/>
          <a:chOff x="0" y="0"/>
          <a:chExt cx="0" cy="0"/>
        </a:xfrm>
      </p:grpSpPr>
      <p:sp>
        <p:nvSpPr>
          <p:cNvPr id="1048679" name="Google Shape;107;p2: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
        <p:nvSpPr>
          <p:cNvPr id="1048680" name="Google Shape;108;p2: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70" name="Shape 106"/>
        <p:cNvGrpSpPr/>
        <p:nvPr/>
      </p:nvGrpSpPr>
      <p:grpSpPr>
        <a:xfrm>
          <a:off x="0" y="0"/>
          <a:ext cx="0" cy="0"/>
          <a:chOff x="0" y="0"/>
          <a:chExt cx="0" cy="0"/>
        </a:xfrm>
      </p:grpSpPr>
      <p:sp>
        <p:nvSpPr>
          <p:cNvPr id="1048704" name="Google Shape;107;p2: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
        <p:nvSpPr>
          <p:cNvPr id="1048705" name="Google Shape;108;p2: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79" name="Shape 106"/>
        <p:cNvGrpSpPr/>
        <p:nvPr/>
      </p:nvGrpSpPr>
      <p:grpSpPr>
        <a:xfrm>
          <a:off x="0" y="0"/>
          <a:ext cx="0" cy="0"/>
          <a:chOff x="0" y="0"/>
          <a:chExt cx="0" cy="0"/>
        </a:xfrm>
      </p:grpSpPr>
      <p:sp>
        <p:nvSpPr>
          <p:cNvPr id="1048729" name="Google Shape;107;p2: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
        <p:nvSpPr>
          <p:cNvPr id="1048730" name="Google Shape;108;p2: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88" name="Shape 106"/>
        <p:cNvGrpSpPr/>
        <p:nvPr/>
      </p:nvGrpSpPr>
      <p:grpSpPr>
        <a:xfrm>
          <a:off x="0" y="0"/>
          <a:ext cx="0" cy="0"/>
          <a:chOff x="0" y="0"/>
          <a:chExt cx="0" cy="0"/>
        </a:xfrm>
      </p:grpSpPr>
      <p:sp>
        <p:nvSpPr>
          <p:cNvPr id="1048754" name="Google Shape;107;p2: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
        <p:nvSpPr>
          <p:cNvPr id="1048755" name="Google Shape;108;p2: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97" name="Shape 106"/>
        <p:cNvGrpSpPr/>
        <p:nvPr/>
      </p:nvGrpSpPr>
      <p:grpSpPr>
        <a:xfrm>
          <a:off x="0" y="0"/>
          <a:ext cx="0" cy="0"/>
          <a:chOff x="0" y="0"/>
          <a:chExt cx="0" cy="0"/>
        </a:xfrm>
      </p:grpSpPr>
      <p:sp>
        <p:nvSpPr>
          <p:cNvPr id="1048779" name="Google Shape;107;p2: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
        <p:nvSpPr>
          <p:cNvPr id="1048780" name="Google Shape;108;p2: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06" name="Shape 106"/>
        <p:cNvGrpSpPr/>
        <p:nvPr/>
      </p:nvGrpSpPr>
      <p:grpSpPr>
        <a:xfrm>
          <a:off x="0" y="0"/>
          <a:ext cx="0" cy="0"/>
          <a:chOff x="0" y="0"/>
          <a:chExt cx="0" cy="0"/>
        </a:xfrm>
      </p:grpSpPr>
      <p:sp>
        <p:nvSpPr>
          <p:cNvPr id="1048804" name="Google Shape;107;p2:notes"/>
          <p:cNvSpPr txBox="1">
            <a:spLocks noGrp="1"/>
          </p:cNvSpPr>
          <p:nvPr>
            <p:ph type="body" idx="1"/>
          </p:nvPr>
        </p:nvSpPr>
        <p:spPr>
          <a:xfrm>
            <a:off x="685800" y="4343400"/>
            <a:ext cx="5486400" cy="4114800"/>
          </a:xfrm>
          <a:prstGeom prst="rect"/>
        </p:spPr>
        <p:txBody>
          <a:bodyPr anchor="t" anchorCtr="0" bIns="91425" lIns="91425" rIns="91425" spcFirstLastPara="1" tIns="91425" wrap="square">
            <a:noAutofit/>
          </a:bodyPr>
          <a:p>
            <a:pPr algn="l" indent="0" lvl="0" marL="0" rtl="0">
              <a:spcBef>
                <a:spcPts val="0"/>
              </a:spcBef>
              <a:spcAft>
                <a:spcPts val="0"/>
              </a:spcAft>
              <a:buNone/>
            </a:pPr>
          </a:p>
        </p:txBody>
      </p:sp>
      <p:sp>
        <p:nvSpPr>
          <p:cNvPr id="1048805" name="Google Shape;108;p2:notes"/>
          <p:cNvSpPr>
            <a:spLocks noChangeAspect="1" noRot="1" noGrp="1"/>
          </p:cNvSpPr>
          <p:nvPr>
            <p:ph type="sldImg" idx="2"/>
          </p:nvPr>
        </p:nvSpPr>
        <p:spPr>
          <a:xfrm>
            <a:off x="381000" y="685800"/>
            <a:ext cx="6096000" cy="3429000"/>
          </a:xfrm>
          <a:custGeom>
            <a:avLst/>
            <a:ah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24" name="Shape 11"/>
        <p:cNvGrpSpPr/>
        <p:nvPr/>
      </p:nvGrpSpPr>
      <p:grpSpPr>
        <a:xfrm>
          <a:off x="0" y="0"/>
          <a:ext cx="0" cy="0"/>
          <a:chOff x="0" y="0"/>
          <a:chExt cx="0" cy="0"/>
        </a:xfrm>
      </p:grpSpPr>
      <p:sp>
        <p:nvSpPr>
          <p:cNvPr id="1048581" name="Google Shape;12;p4"/>
          <p:cNvSpPr txBox="1">
            <a:spLocks noGrp="1"/>
          </p:cNvSpPr>
          <p:nvPr>
            <p:ph type="dt" idx="10"/>
          </p:nvPr>
        </p:nvSpPr>
        <p:spPr>
          <a:xfrm>
            <a:off x="457200" y="6356350"/>
            <a:ext cx="2133600" cy="365125"/>
          </a:xfrm>
          <a:prstGeom prst="rect"/>
          <a:noFill/>
          <a:ln>
            <a:noFill/>
          </a:ln>
        </p:spPr>
        <p:txBody>
          <a:bodyPr anchor="ctr" anchorCtr="0" bIns="45700" lIns="91425" rIns="91425" spcFirstLastPara="1" tIns="45700" wrap="square">
            <a:noAutofit/>
          </a:bodyPr>
          <a:lstStyle>
            <a:lvl1pPr algn="l" lvl="0">
              <a:spcBef>
                <a:spcPts val="0"/>
              </a:spcBef>
              <a:spcAft>
                <a:spcPts val="0"/>
              </a:spcAft>
              <a:buSzPts val="1400"/>
              <a:buNone/>
            </a:lvl1pPr>
            <a:lvl2pPr algn="l" lvl="1">
              <a:spcBef>
                <a:spcPts val="0"/>
              </a:spcBef>
              <a:spcAft>
                <a:spcPts val="0"/>
              </a:spcAft>
              <a:buSzPts val="1400"/>
              <a:buNone/>
            </a:lvl2pPr>
            <a:lvl3pPr algn="l" lvl="2">
              <a:spcBef>
                <a:spcPts val="0"/>
              </a:spcBef>
              <a:spcAft>
                <a:spcPts val="0"/>
              </a:spcAft>
              <a:buSzPts val="1400"/>
              <a:buNone/>
            </a:lvl3pPr>
            <a:lvl4pPr algn="l" lvl="3">
              <a:spcBef>
                <a:spcPts val="0"/>
              </a:spcBef>
              <a:spcAft>
                <a:spcPts val="0"/>
              </a:spcAft>
              <a:buSzPts val="1400"/>
              <a:buNone/>
            </a:lvl4pPr>
            <a:lvl5pPr algn="l" lvl="4">
              <a:spcBef>
                <a:spcPts val="0"/>
              </a:spcBef>
              <a:spcAft>
                <a:spcPts val="0"/>
              </a:spcAft>
              <a:buSzPts val="1400"/>
              <a:buNone/>
            </a:lvl5pPr>
            <a:lvl6pPr algn="l" lvl="5">
              <a:spcBef>
                <a:spcPts val="0"/>
              </a:spcBef>
              <a:spcAft>
                <a:spcPts val="0"/>
              </a:spcAft>
              <a:buSzPts val="1400"/>
              <a:buNone/>
            </a:lvl6pPr>
            <a:lvl7pPr algn="l" lvl="6">
              <a:spcBef>
                <a:spcPts val="0"/>
              </a:spcBef>
              <a:spcAft>
                <a:spcPts val="0"/>
              </a:spcAft>
              <a:buSzPts val="1400"/>
              <a:buNone/>
            </a:lvl7pPr>
            <a:lvl8pPr algn="l" lvl="7">
              <a:spcBef>
                <a:spcPts val="0"/>
              </a:spcBef>
              <a:spcAft>
                <a:spcPts val="0"/>
              </a:spcAft>
              <a:buSzPts val="1400"/>
              <a:buNone/>
            </a:lvl8pPr>
            <a:lvl9pPr algn="l" lvl="8">
              <a:spcBef>
                <a:spcPts val="0"/>
              </a:spcBef>
              <a:spcAft>
                <a:spcPts val="0"/>
              </a:spcAft>
              <a:buSzPts val="1400"/>
              <a:buNone/>
            </a:lvl9pPr>
          </a:lstStyle>
          <a:p/>
        </p:txBody>
      </p:sp>
      <p:sp>
        <p:nvSpPr>
          <p:cNvPr id="1048582" name="Google Shape;13;p4"/>
          <p:cNvSpPr txBox="1">
            <a:spLocks noGrp="1"/>
          </p:cNvSpPr>
          <p:nvPr>
            <p:ph type="ftr" idx="11"/>
          </p:nvPr>
        </p:nvSpPr>
        <p:spPr>
          <a:xfrm>
            <a:off x="3124200" y="6356350"/>
            <a:ext cx="2895600" cy="365125"/>
          </a:xfrm>
          <a:prstGeom prst="rect"/>
          <a:noFill/>
          <a:ln>
            <a:noFill/>
          </a:ln>
        </p:spPr>
        <p:txBody>
          <a:bodyPr anchor="ctr" anchorCtr="0" bIns="45700" lIns="91425" rIns="91425" spcFirstLastPara="1" tIns="45700" wrap="square">
            <a:noAutofit/>
          </a:bodyPr>
          <a:lstStyle>
            <a:lvl1pPr algn="ctr" lvl="0">
              <a:spcBef>
                <a:spcPts val="0"/>
              </a:spcBef>
              <a:spcAft>
                <a:spcPts val="0"/>
              </a:spcAft>
              <a:buSzPts val="1400"/>
              <a:buNone/>
            </a:lvl1pPr>
            <a:lvl2pPr algn="l" lvl="1">
              <a:spcBef>
                <a:spcPts val="0"/>
              </a:spcBef>
              <a:spcAft>
                <a:spcPts val="0"/>
              </a:spcAft>
              <a:buSzPts val="1400"/>
              <a:buNone/>
            </a:lvl2pPr>
            <a:lvl3pPr algn="l" lvl="2">
              <a:spcBef>
                <a:spcPts val="0"/>
              </a:spcBef>
              <a:spcAft>
                <a:spcPts val="0"/>
              </a:spcAft>
              <a:buSzPts val="1400"/>
              <a:buNone/>
            </a:lvl3pPr>
            <a:lvl4pPr algn="l" lvl="3">
              <a:spcBef>
                <a:spcPts val="0"/>
              </a:spcBef>
              <a:spcAft>
                <a:spcPts val="0"/>
              </a:spcAft>
              <a:buSzPts val="1400"/>
              <a:buNone/>
            </a:lvl4pPr>
            <a:lvl5pPr algn="l" lvl="4">
              <a:spcBef>
                <a:spcPts val="0"/>
              </a:spcBef>
              <a:spcAft>
                <a:spcPts val="0"/>
              </a:spcAft>
              <a:buSzPts val="1400"/>
              <a:buNone/>
            </a:lvl5pPr>
            <a:lvl6pPr algn="l" lvl="5">
              <a:spcBef>
                <a:spcPts val="0"/>
              </a:spcBef>
              <a:spcAft>
                <a:spcPts val="0"/>
              </a:spcAft>
              <a:buSzPts val="1400"/>
              <a:buNone/>
            </a:lvl6pPr>
            <a:lvl7pPr algn="l" lvl="6">
              <a:spcBef>
                <a:spcPts val="0"/>
              </a:spcBef>
              <a:spcAft>
                <a:spcPts val="0"/>
              </a:spcAft>
              <a:buSzPts val="1400"/>
              <a:buNone/>
            </a:lvl7pPr>
            <a:lvl8pPr algn="l" lvl="7">
              <a:spcBef>
                <a:spcPts val="0"/>
              </a:spcBef>
              <a:spcAft>
                <a:spcPts val="0"/>
              </a:spcAft>
              <a:buSzPts val="1400"/>
              <a:buNone/>
            </a:lvl8pPr>
            <a:lvl9pPr algn="l" lvl="8">
              <a:spcBef>
                <a:spcPts val="0"/>
              </a:spcBef>
              <a:spcAft>
                <a:spcPts val="0"/>
              </a:spcAft>
              <a:buSzPts val="1400"/>
              <a:buNone/>
            </a:lvl9pPr>
          </a:lstStyle>
          <a:p/>
        </p:txBody>
      </p:sp>
      <p:sp>
        <p:nvSpPr>
          <p:cNvPr id="1048583" name="Google Shape;14;p4"/>
          <p:cNvSpPr txBox="1">
            <a:spLocks noGrp="1"/>
          </p:cNvSpPr>
          <p:nvPr>
            <p:ph type="sldNum" idx="12"/>
          </p:nvPr>
        </p:nvSpPr>
        <p:spPr>
          <a:xfrm>
            <a:off x="6553200" y="6356350"/>
            <a:ext cx="2133600" cy="365125"/>
          </a:xfrm>
          <a:prstGeom prst="rect"/>
          <a:noFill/>
          <a:ln>
            <a:noFill/>
          </a:ln>
        </p:spPr>
        <p:txBody>
          <a:bodyPr anchor="ctr" anchorCtr="0" bIns="45700" lIns="91425" rIns="91425" spcFirstLastPara="1" tIns="45700" wrap="square">
            <a:noAutofit/>
          </a:bodyPr>
          <a:lstStyle>
            <a:lvl1pPr algn="r" indent="0" lvl="0" marL="0">
              <a:spcBef>
                <a:spcPts val="0"/>
              </a:spcBef>
              <a:buNone/>
            </a:lvl1pPr>
            <a:lvl2pPr algn="r" indent="0" lvl="1" marL="0">
              <a:spcBef>
                <a:spcPts val="0"/>
              </a:spcBef>
              <a:buNone/>
            </a:lvl2pPr>
            <a:lvl3pPr algn="r" indent="0" lvl="2" marL="0">
              <a:spcBef>
                <a:spcPts val="0"/>
              </a:spcBef>
              <a:buNone/>
            </a:lvl3pPr>
            <a:lvl4pPr algn="r" indent="0" lvl="3" marL="0">
              <a:spcBef>
                <a:spcPts val="0"/>
              </a:spcBef>
              <a:buNone/>
            </a:lvl4pPr>
            <a:lvl5pPr algn="r" indent="0" lvl="4" marL="0">
              <a:spcBef>
                <a:spcPts val="0"/>
              </a:spcBef>
              <a:buNone/>
            </a:lvl5pPr>
            <a:lvl6pPr algn="r" indent="0" lvl="5" marL="0">
              <a:spcBef>
                <a:spcPts val="0"/>
              </a:spcBef>
              <a:buNone/>
            </a:lvl6pPr>
            <a:lvl7pPr algn="r" indent="0" lvl="6" marL="0">
              <a:spcBef>
                <a:spcPts val="0"/>
              </a:spcBef>
              <a:buNone/>
            </a:lvl7pPr>
            <a:lvl8pPr algn="r" indent="0" lvl="7" marL="0">
              <a:spcBef>
                <a:spcPts val="0"/>
              </a:spcBef>
              <a:buNone/>
            </a:lvl8pPr>
            <a:lvl9pPr algn="r" indent="0" lvl="8" marL="0">
              <a:spcBef>
                <a:spcPts val="0"/>
              </a:spcBef>
              <a:buNone/>
            </a:lvl9pPr>
          </a:lstStyle>
          <a:p>
            <a:pPr algn="r" indent="0" lvl="0" marL="0" rtl="0">
              <a:spcBef>
                <a:spcPts val="0"/>
              </a:spcBef>
              <a:spcAft>
                <a:spcPts val="0"/>
              </a:spcAft>
              <a:buNone/>
            </a:pPr>
            <a:fld id="{00000000-1234-1234-1234-123412341234}" type="slidenum">
              <a:rPr lang="en-US"/>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65" name="Shape 68"/>
        <p:cNvGrpSpPr/>
        <p:nvPr/>
      </p:nvGrpSpPr>
      <p:grpSpPr>
        <a:xfrm>
          <a:off x="0" y="0"/>
          <a:ext cx="0" cy="0"/>
          <a:chOff x="0" y="0"/>
          <a:chExt cx="0" cy="0"/>
        </a:xfrm>
      </p:grpSpPr>
      <p:sp>
        <p:nvSpPr>
          <p:cNvPr id="1048980" name="Google Shape;69;p13"/>
          <p:cNvSpPr txBox="1">
            <a:spLocks noGrp="1"/>
          </p:cNvSpPr>
          <p:nvPr>
            <p:ph type="title"/>
          </p:nvPr>
        </p:nvSpPr>
        <p:spPr>
          <a:xfrm>
            <a:off x="457200" y="274638"/>
            <a:ext cx="8229600" cy="1143000"/>
          </a:xfrm>
          <a:prstGeom prst="rect"/>
          <a:noFill/>
          <a:ln>
            <a:noFill/>
          </a:ln>
        </p:spPr>
        <p:txBody>
          <a:bodyPr anchor="ctr" anchorCtr="0" bIns="45700" lIns="91425" rIns="91425" spcFirstLastPara="1" tIns="45700" wrap="square">
            <a:normAutofit/>
          </a:bodyPr>
          <a:lstStyle>
            <a:lvl1pPr algn="ctr" lvl="0">
              <a:spcBef>
                <a:spcPts val="0"/>
              </a:spcBef>
              <a:spcAft>
                <a:spcPts val="0"/>
              </a:spcAft>
              <a:buClr>
                <a:schemeClr val="dk1"/>
              </a:buClr>
              <a:buSzPts val="1800"/>
              <a:buNone/>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p:txBody>
      </p:sp>
      <p:sp>
        <p:nvSpPr>
          <p:cNvPr id="1048981" name="Google Shape;70;p13"/>
          <p:cNvSpPr txBox="1">
            <a:spLocks noGrp="1"/>
          </p:cNvSpPr>
          <p:nvPr>
            <p:ph type="body" idx="1"/>
          </p:nvPr>
        </p:nvSpPr>
        <p:spPr>
          <a:xfrm rot="5400000">
            <a:off x="2309019" y="-251618"/>
            <a:ext cx="4525963" cy="8229600"/>
          </a:xfrm>
          <a:prstGeom prst="rect"/>
          <a:noFill/>
          <a:ln>
            <a:noFill/>
          </a:ln>
        </p:spPr>
        <p:txBody>
          <a:bodyPr anchor="t" anchorCtr="0" bIns="45700" lIns="91425" rIns="91425" spcFirstLastPara="1" tIns="45700" wrap="square">
            <a:normAutofit/>
          </a:bodyPr>
          <a:lstStyle>
            <a:lvl1pPr algn="l" indent="-342900" lvl="0" marL="457200">
              <a:spcBef>
                <a:spcPts val="360"/>
              </a:spcBef>
              <a:spcAft>
                <a:spcPts val="0"/>
              </a:spcAft>
              <a:buClr>
                <a:schemeClr val="dk1"/>
              </a:buClr>
              <a:buSzPts val="1800"/>
              <a:buChar char="•"/>
            </a:lvl1pPr>
            <a:lvl2pPr algn="l" indent="-342900" lvl="1" marL="914400">
              <a:spcBef>
                <a:spcPts val="360"/>
              </a:spcBef>
              <a:spcAft>
                <a:spcPts val="0"/>
              </a:spcAft>
              <a:buClr>
                <a:schemeClr val="dk1"/>
              </a:buClr>
              <a:buSzPts val="1800"/>
              <a:buChar char="–"/>
            </a:lvl2pPr>
            <a:lvl3pPr algn="l" indent="-342900" lvl="2" marL="1371600">
              <a:spcBef>
                <a:spcPts val="360"/>
              </a:spcBef>
              <a:spcAft>
                <a:spcPts val="0"/>
              </a:spcAft>
              <a:buClr>
                <a:schemeClr val="dk1"/>
              </a:buClr>
              <a:buSzPts val="1800"/>
              <a:buChar char="•"/>
            </a:lvl3pPr>
            <a:lvl4pPr algn="l" indent="-342900" lvl="3" marL="1828800">
              <a:spcBef>
                <a:spcPts val="360"/>
              </a:spcBef>
              <a:spcAft>
                <a:spcPts val="0"/>
              </a:spcAft>
              <a:buClr>
                <a:schemeClr val="dk1"/>
              </a:buClr>
              <a:buSzPts val="1800"/>
              <a:buChar char="–"/>
            </a:lvl4pPr>
            <a:lvl5pPr algn="l" indent="-342900" lvl="4" marL="2286000">
              <a:spcBef>
                <a:spcPts val="360"/>
              </a:spcBef>
              <a:spcAft>
                <a:spcPts val="0"/>
              </a:spcAft>
              <a:buClr>
                <a:schemeClr val="dk1"/>
              </a:buClr>
              <a:buSzPts val="1800"/>
              <a:buChar char="»"/>
            </a:lvl5pPr>
            <a:lvl6pPr algn="l" indent="-342900" lvl="5" marL="2743200">
              <a:spcBef>
                <a:spcPts val="360"/>
              </a:spcBef>
              <a:spcAft>
                <a:spcPts val="0"/>
              </a:spcAft>
              <a:buClr>
                <a:schemeClr val="dk1"/>
              </a:buClr>
              <a:buSzPts val="1800"/>
              <a:buChar char="•"/>
            </a:lvl6pPr>
            <a:lvl7pPr algn="l" indent="-342900" lvl="6" marL="3200400">
              <a:spcBef>
                <a:spcPts val="360"/>
              </a:spcBef>
              <a:spcAft>
                <a:spcPts val="0"/>
              </a:spcAft>
              <a:buClr>
                <a:schemeClr val="dk1"/>
              </a:buClr>
              <a:buSzPts val="1800"/>
              <a:buChar char="•"/>
            </a:lvl7pPr>
            <a:lvl8pPr algn="l" indent="-342900" lvl="7" marL="3657600">
              <a:spcBef>
                <a:spcPts val="360"/>
              </a:spcBef>
              <a:spcAft>
                <a:spcPts val="0"/>
              </a:spcAft>
              <a:buClr>
                <a:schemeClr val="dk1"/>
              </a:buClr>
              <a:buSzPts val="1800"/>
              <a:buChar char="•"/>
            </a:lvl8pPr>
            <a:lvl9pPr algn="l" indent="-342900" lvl="8" marL="4114800">
              <a:spcBef>
                <a:spcPts val="360"/>
              </a:spcBef>
              <a:spcAft>
                <a:spcPts val="0"/>
              </a:spcAft>
              <a:buClr>
                <a:schemeClr val="dk1"/>
              </a:buClr>
              <a:buSzPts val="1800"/>
              <a:buChar char="•"/>
            </a:lvl9pPr>
          </a:lstStyle>
          <a:p/>
        </p:txBody>
      </p:sp>
      <p:sp>
        <p:nvSpPr>
          <p:cNvPr id="1048982" name="Google Shape;71;p13"/>
          <p:cNvSpPr txBox="1">
            <a:spLocks noGrp="1"/>
          </p:cNvSpPr>
          <p:nvPr>
            <p:ph type="dt" idx="10"/>
          </p:nvPr>
        </p:nvSpPr>
        <p:spPr>
          <a:xfrm>
            <a:off x="457200" y="6356350"/>
            <a:ext cx="2133600" cy="365125"/>
          </a:xfrm>
          <a:prstGeom prst="rect"/>
          <a:noFill/>
          <a:ln>
            <a:noFill/>
          </a:ln>
        </p:spPr>
        <p:txBody>
          <a:bodyPr anchor="ctr" anchorCtr="0" bIns="45700" lIns="91425" rIns="91425" spcFirstLastPara="1" tIns="45700" wrap="square">
            <a:noAutofit/>
          </a:bodyPr>
          <a:lstStyle>
            <a:lvl1pPr algn="l" lvl="0">
              <a:spcBef>
                <a:spcPts val="0"/>
              </a:spcBef>
              <a:spcAft>
                <a:spcPts val="0"/>
              </a:spcAft>
              <a:buSzPts val="1400"/>
              <a:buNone/>
            </a:lvl1pPr>
            <a:lvl2pPr algn="l" lvl="1">
              <a:spcBef>
                <a:spcPts val="0"/>
              </a:spcBef>
              <a:spcAft>
                <a:spcPts val="0"/>
              </a:spcAft>
              <a:buSzPts val="1400"/>
              <a:buNone/>
            </a:lvl2pPr>
            <a:lvl3pPr algn="l" lvl="2">
              <a:spcBef>
                <a:spcPts val="0"/>
              </a:spcBef>
              <a:spcAft>
                <a:spcPts val="0"/>
              </a:spcAft>
              <a:buSzPts val="1400"/>
              <a:buNone/>
            </a:lvl3pPr>
            <a:lvl4pPr algn="l" lvl="3">
              <a:spcBef>
                <a:spcPts val="0"/>
              </a:spcBef>
              <a:spcAft>
                <a:spcPts val="0"/>
              </a:spcAft>
              <a:buSzPts val="1400"/>
              <a:buNone/>
            </a:lvl4pPr>
            <a:lvl5pPr algn="l" lvl="4">
              <a:spcBef>
                <a:spcPts val="0"/>
              </a:spcBef>
              <a:spcAft>
                <a:spcPts val="0"/>
              </a:spcAft>
              <a:buSzPts val="1400"/>
              <a:buNone/>
            </a:lvl5pPr>
            <a:lvl6pPr algn="l" lvl="5">
              <a:spcBef>
                <a:spcPts val="0"/>
              </a:spcBef>
              <a:spcAft>
                <a:spcPts val="0"/>
              </a:spcAft>
              <a:buSzPts val="1400"/>
              <a:buNone/>
            </a:lvl6pPr>
            <a:lvl7pPr algn="l" lvl="6">
              <a:spcBef>
                <a:spcPts val="0"/>
              </a:spcBef>
              <a:spcAft>
                <a:spcPts val="0"/>
              </a:spcAft>
              <a:buSzPts val="1400"/>
              <a:buNone/>
            </a:lvl7pPr>
            <a:lvl8pPr algn="l" lvl="7">
              <a:spcBef>
                <a:spcPts val="0"/>
              </a:spcBef>
              <a:spcAft>
                <a:spcPts val="0"/>
              </a:spcAft>
              <a:buSzPts val="1400"/>
              <a:buNone/>
            </a:lvl8pPr>
            <a:lvl9pPr algn="l" lvl="8">
              <a:spcBef>
                <a:spcPts val="0"/>
              </a:spcBef>
              <a:spcAft>
                <a:spcPts val="0"/>
              </a:spcAft>
              <a:buSzPts val="1400"/>
              <a:buNone/>
            </a:lvl9pPr>
          </a:lstStyle>
          <a:p/>
        </p:txBody>
      </p:sp>
      <p:sp>
        <p:nvSpPr>
          <p:cNvPr id="1048983" name="Google Shape;72;p13"/>
          <p:cNvSpPr txBox="1">
            <a:spLocks noGrp="1"/>
          </p:cNvSpPr>
          <p:nvPr>
            <p:ph type="ftr" idx="11"/>
          </p:nvPr>
        </p:nvSpPr>
        <p:spPr>
          <a:xfrm>
            <a:off x="3124200" y="6356350"/>
            <a:ext cx="2895600" cy="365125"/>
          </a:xfrm>
          <a:prstGeom prst="rect"/>
          <a:noFill/>
          <a:ln>
            <a:noFill/>
          </a:ln>
        </p:spPr>
        <p:txBody>
          <a:bodyPr anchor="ctr" anchorCtr="0" bIns="45700" lIns="91425" rIns="91425" spcFirstLastPara="1" tIns="45700" wrap="square">
            <a:noAutofit/>
          </a:bodyPr>
          <a:lstStyle>
            <a:lvl1pPr algn="ctr" lvl="0">
              <a:spcBef>
                <a:spcPts val="0"/>
              </a:spcBef>
              <a:spcAft>
                <a:spcPts val="0"/>
              </a:spcAft>
              <a:buSzPts val="1400"/>
              <a:buNone/>
            </a:lvl1pPr>
            <a:lvl2pPr algn="l" lvl="1">
              <a:spcBef>
                <a:spcPts val="0"/>
              </a:spcBef>
              <a:spcAft>
                <a:spcPts val="0"/>
              </a:spcAft>
              <a:buSzPts val="1400"/>
              <a:buNone/>
            </a:lvl2pPr>
            <a:lvl3pPr algn="l" lvl="2">
              <a:spcBef>
                <a:spcPts val="0"/>
              </a:spcBef>
              <a:spcAft>
                <a:spcPts val="0"/>
              </a:spcAft>
              <a:buSzPts val="1400"/>
              <a:buNone/>
            </a:lvl3pPr>
            <a:lvl4pPr algn="l" lvl="3">
              <a:spcBef>
                <a:spcPts val="0"/>
              </a:spcBef>
              <a:spcAft>
                <a:spcPts val="0"/>
              </a:spcAft>
              <a:buSzPts val="1400"/>
              <a:buNone/>
            </a:lvl4pPr>
            <a:lvl5pPr algn="l" lvl="4">
              <a:spcBef>
                <a:spcPts val="0"/>
              </a:spcBef>
              <a:spcAft>
                <a:spcPts val="0"/>
              </a:spcAft>
              <a:buSzPts val="1400"/>
              <a:buNone/>
            </a:lvl5pPr>
            <a:lvl6pPr algn="l" lvl="5">
              <a:spcBef>
                <a:spcPts val="0"/>
              </a:spcBef>
              <a:spcAft>
                <a:spcPts val="0"/>
              </a:spcAft>
              <a:buSzPts val="1400"/>
              <a:buNone/>
            </a:lvl6pPr>
            <a:lvl7pPr algn="l" lvl="6">
              <a:spcBef>
                <a:spcPts val="0"/>
              </a:spcBef>
              <a:spcAft>
                <a:spcPts val="0"/>
              </a:spcAft>
              <a:buSzPts val="1400"/>
              <a:buNone/>
            </a:lvl7pPr>
            <a:lvl8pPr algn="l" lvl="7">
              <a:spcBef>
                <a:spcPts val="0"/>
              </a:spcBef>
              <a:spcAft>
                <a:spcPts val="0"/>
              </a:spcAft>
              <a:buSzPts val="1400"/>
              <a:buNone/>
            </a:lvl8pPr>
            <a:lvl9pPr algn="l" lvl="8">
              <a:spcBef>
                <a:spcPts val="0"/>
              </a:spcBef>
              <a:spcAft>
                <a:spcPts val="0"/>
              </a:spcAft>
              <a:buSzPts val="1400"/>
              <a:buNone/>
            </a:lvl9pPr>
          </a:lstStyle>
          <a:p/>
        </p:txBody>
      </p:sp>
      <p:sp>
        <p:nvSpPr>
          <p:cNvPr id="1048984" name="Google Shape;73;p13"/>
          <p:cNvSpPr txBox="1">
            <a:spLocks noGrp="1"/>
          </p:cNvSpPr>
          <p:nvPr>
            <p:ph type="sldNum" idx="12"/>
          </p:nvPr>
        </p:nvSpPr>
        <p:spPr>
          <a:xfrm>
            <a:off x="6553200" y="6356350"/>
            <a:ext cx="2133600" cy="365125"/>
          </a:xfrm>
          <a:prstGeom prst="rect"/>
          <a:noFill/>
          <a:ln>
            <a:noFill/>
          </a:ln>
        </p:spPr>
        <p:txBody>
          <a:bodyPr anchor="ctr" anchorCtr="0" bIns="45700" lIns="91425" rIns="91425" spcFirstLastPara="1" tIns="45700" wrap="square">
            <a:noAutofit/>
          </a:bodyPr>
          <a:lstStyle>
            <a:lvl1pPr algn="r" indent="0" lvl="0" marL="0">
              <a:spcBef>
                <a:spcPts val="0"/>
              </a:spcBef>
              <a:buNone/>
            </a:lvl1pPr>
            <a:lvl2pPr algn="r" indent="0" lvl="1" marL="0">
              <a:spcBef>
                <a:spcPts val="0"/>
              </a:spcBef>
              <a:buNone/>
            </a:lvl2pPr>
            <a:lvl3pPr algn="r" indent="0" lvl="2" marL="0">
              <a:spcBef>
                <a:spcPts val="0"/>
              </a:spcBef>
              <a:buNone/>
            </a:lvl3pPr>
            <a:lvl4pPr algn="r" indent="0" lvl="3" marL="0">
              <a:spcBef>
                <a:spcPts val="0"/>
              </a:spcBef>
              <a:buNone/>
            </a:lvl4pPr>
            <a:lvl5pPr algn="r" indent="0" lvl="4" marL="0">
              <a:spcBef>
                <a:spcPts val="0"/>
              </a:spcBef>
              <a:buNone/>
            </a:lvl5pPr>
            <a:lvl6pPr algn="r" indent="0" lvl="5" marL="0">
              <a:spcBef>
                <a:spcPts val="0"/>
              </a:spcBef>
              <a:buNone/>
            </a:lvl6pPr>
            <a:lvl7pPr algn="r" indent="0" lvl="6" marL="0">
              <a:spcBef>
                <a:spcPts val="0"/>
              </a:spcBef>
              <a:buNone/>
            </a:lvl7pPr>
            <a:lvl8pPr algn="r" indent="0" lvl="7" marL="0">
              <a:spcBef>
                <a:spcPts val="0"/>
              </a:spcBef>
              <a:buNone/>
            </a:lvl8pPr>
            <a:lvl9pPr algn="r" indent="0" lvl="8" marL="0">
              <a:spcBef>
                <a:spcPts val="0"/>
              </a:spcBef>
              <a:buNone/>
            </a:lvl9pPr>
          </a:lstStyle>
          <a:p>
            <a:pPr algn="r" indent="0" lvl="0" marL="0" rtl="0">
              <a:spcBef>
                <a:spcPts val="0"/>
              </a:spcBef>
              <a:spcAft>
                <a:spcPts val="0"/>
              </a:spcAft>
              <a:buNone/>
            </a:pPr>
            <a:fld id="{00000000-1234-1234-1234-123412341234}" type="slidenum">
              <a:rPr lang="en-US"/>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62" name="Shape 74"/>
        <p:cNvGrpSpPr/>
        <p:nvPr/>
      </p:nvGrpSpPr>
      <p:grpSpPr>
        <a:xfrm>
          <a:off x="0" y="0"/>
          <a:ext cx="0" cy="0"/>
          <a:chOff x="0" y="0"/>
          <a:chExt cx="0" cy="0"/>
        </a:xfrm>
      </p:grpSpPr>
      <p:sp>
        <p:nvSpPr>
          <p:cNvPr id="1048964" name="Google Shape;75;p14"/>
          <p:cNvSpPr txBox="1">
            <a:spLocks noGrp="1"/>
          </p:cNvSpPr>
          <p:nvPr>
            <p:ph type="title"/>
          </p:nvPr>
        </p:nvSpPr>
        <p:spPr>
          <a:xfrm rot="5400000">
            <a:off x="4732338" y="2171701"/>
            <a:ext cx="5851525" cy="2057400"/>
          </a:xfrm>
          <a:prstGeom prst="rect"/>
          <a:noFill/>
          <a:ln>
            <a:noFill/>
          </a:ln>
        </p:spPr>
        <p:txBody>
          <a:bodyPr anchor="ctr" anchorCtr="0" bIns="45700" lIns="91425" rIns="91425" spcFirstLastPara="1" tIns="45700" wrap="square">
            <a:normAutofit/>
          </a:bodyPr>
          <a:lstStyle>
            <a:lvl1pPr algn="ctr" lvl="0">
              <a:spcBef>
                <a:spcPts val="0"/>
              </a:spcBef>
              <a:spcAft>
                <a:spcPts val="0"/>
              </a:spcAft>
              <a:buClr>
                <a:schemeClr val="dk1"/>
              </a:buClr>
              <a:buSzPts val="1800"/>
              <a:buNone/>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p:txBody>
      </p:sp>
      <p:sp>
        <p:nvSpPr>
          <p:cNvPr id="1048965" name="Google Shape;76;p14"/>
          <p:cNvSpPr txBox="1">
            <a:spLocks noGrp="1"/>
          </p:cNvSpPr>
          <p:nvPr>
            <p:ph type="body" idx="1"/>
          </p:nvPr>
        </p:nvSpPr>
        <p:spPr>
          <a:xfrm rot="5400000">
            <a:off x="541338" y="190500"/>
            <a:ext cx="5851525" cy="6019800"/>
          </a:xfrm>
          <a:prstGeom prst="rect"/>
          <a:noFill/>
          <a:ln>
            <a:noFill/>
          </a:ln>
        </p:spPr>
        <p:txBody>
          <a:bodyPr anchor="t" anchorCtr="0" bIns="45700" lIns="91425" rIns="91425" spcFirstLastPara="1" tIns="45700" wrap="square">
            <a:normAutofit/>
          </a:bodyPr>
          <a:lstStyle>
            <a:lvl1pPr algn="l" indent="-342900" lvl="0" marL="457200">
              <a:spcBef>
                <a:spcPts val="360"/>
              </a:spcBef>
              <a:spcAft>
                <a:spcPts val="0"/>
              </a:spcAft>
              <a:buClr>
                <a:schemeClr val="dk1"/>
              </a:buClr>
              <a:buSzPts val="1800"/>
              <a:buChar char="•"/>
            </a:lvl1pPr>
            <a:lvl2pPr algn="l" indent="-342900" lvl="1" marL="914400">
              <a:spcBef>
                <a:spcPts val="360"/>
              </a:spcBef>
              <a:spcAft>
                <a:spcPts val="0"/>
              </a:spcAft>
              <a:buClr>
                <a:schemeClr val="dk1"/>
              </a:buClr>
              <a:buSzPts val="1800"/>
              <a:buChar char="–"/>
            </a:lvl2pPr>
            <a:lvl3pPr algn="l" indent="-342900" lvl="2" marL="1371600">
              <a:spcBef>
                <a:spcPts val="360"/>
              </a:spcBef>
              <a:spcAft>
                <a:spcPts val="0"/>
              </a:spcAft>
              <a:buClr>
                <a:schemeClr val="dk1"/>
              </a:buClr>
              <a:buSzPts val="1800"/>
              <a:buChar char="•"/>
            </a:lvl3pPr>
            <a:lvl4pPr algn="l" indent="-342900" lvl="3" marL="1828800">
              <a:spcBef>
                <a:spcPts val="360"/>
              </a:spcBef>
              <a:spcAft>
                <a:spcPts val="0"/>
              </a:spcAft>
              <a:buClr>
                <a:schemeClr val="dk1"/>
              </a:buClr>
              <a:buSzPts val="1800"/>
              <a:buChar char="–"/>
            </a:lvl4pPr>
            <a:lvl5pPr algn="l" indent="-342900" lvl="4" marL="2286000">
              <a:spcBef>
                <a:spcPts val="360"/>
              </a:spcBef>
              <a:spcAft>
                <a:spcPts val="0"/>
              </a:spcAft>
              <a:buClr>
                <a:schemeClr val="dk1"/>
              </a:buClr>
              <a:buSzPts val="1800"/>
              <a:buChar char="»"/>
            </a:lvl5pPr>
            <a:lvl6pPr algn="l" indent="-342900" lvl="5" marL="2743200">
              <a:spcBef>
                <a:spcPts val="360"/>
              </a:spcBef>
              <a:spcAft>
                <a:spcPts val="0"/>
              </a:spcAft>
              <a:buClr>
                <a:schemeClr val="dk1"/>
              </a:buClr>
              <a:buSzPts val="1800"/>
              <a:buChar char="•"/>
            </a:lvl6pPr>
            <a:lvl7pPr algn="l" indent="-342900" lvl="6" marL="3200400">
              <a:spcBef>
                <a:spcPts val="360"/>
              </a:spcBef>
              <a:spcAft>
                <a:spcPts val="0"/>
              </a:spcAft>
              <a:buClr>
                <a:schemeClr val="dk1"/>
              </a:buClr>
              <a:buSzPts val="1800"/>
              <a:buChar char="•"/>
            </a:lvl7pPr>
            <a:lvl8pPr algn="l" indent="-342900" lvl="7" marL="3657600">
              <a:spcBef>
                <a:spcPts val="360"/>
              </a:spcBef>
              <a:spcAft>
                <a:spcPts val="0"/>
              </a:spcAft>
              <a:buClr>
                <a:schemeClr val="dk1"/>
              </a:buClr>
              <a:buSzPts val="1800"/>
              <a:buChar char="•"/>
            </a:lvl8pPr>
            <a:lvl9pPr algn="l" indent="-342900" lvl="8" marL="4114800">
              <a:spcBef>
                <a:spcPts val="360"/>
              </a:spcBef>
              <a:spcAft>
                <a:spcPts val="0"/>
              </a:spcAft>
              <a:buClr>
                <a:schemeClr val="dk1"/>
              </a:buClr>
              <a:buSzPts val="1800"/>
              <a:buChar char="•"/>
            </a:lvl9pPr>
          </a:lstStyle>
          <a:p/>
        </p:txBody>
      </p:sp>
      <p:sp>
        <p:nvSpPr>
          <p:cNvPr id="1048966" name="Google Shape;77;p14"/>
          <p:cNvSpPr txBox="1">
            <a:spLocks noGrp="1"/>
          </p:cNvSpPr>
          <p:nvPr>
            <p:ph type="dt" idx="10"/>
          </p:nvPr>
        </p:nvSpPr>
        <p:spPr>
          <a:xfrm>
            <a:off x="457200" y="6356350"/>
            <a:ext cx="2133600" cy="365125"/>
          </a:xfrm>
          <a:prstGeom prst="rect"/>
          <a:noFill/>
          <a:ln>
            <a:noFill/>
          </a:ln>
        </p:spPr>
        <p:txBody>
          <a:bodyPr anchor="ctr" anchorCtr="0" bIns="45700" lIns="91425" rIns="91425" spcFirstLastPara="1" tIns="45700" wrap="square">
            <a:noAutofit/>
          </a:bodyPr>
          <a:lstStyle>
            <a:lvl1pPr algn="l" lvl="0">
              <a:spcBef>
                <a:spcPts val="0"/>
              </a:spcBef>
              <a:spcAft>
                <a:spcPts val="0"/>
              </a:spcAft>
              <a:buSzPts val="1400"/>
              <a:buNone/>
            </a:lvl1pPr>
            <a:lvl2pPr algn="l" lvl="1">
              <a:spcBef>
                <a:spcPts val="0"/>
              </a:spcBef>
              <a:spcAft>
                <a:spcPts val="0"/>
              </a:spcAft>
              <a:buSzPts val="1400"/>
              <a:buNone/>
            </a:lvl2pPr>
            <a:lvl3pPr algn="l" lvl="2">
              <a:spcBef>
                <a:spcPts val="0"/>
              </a:spcBef>
              <a:spcAft>
                <a:spcPts val="0"/>
              </a:spcAft>
              <a:buSzPts val="1400"/>
              <a:buNone/>
            </a:lvl3pPr>
            <a:lvl4pPr algn="l" lvl="3">
              <a:spcBef>
                <a:spcPts val="0"/>
              </a:spcBef>
              <a:spcAft>
                <a:spcPts val="0"/>
              </a:spcAft>
              <a:buSzPts val="1400"/>
              <a:buNone/>
            </a:lvl4pPr>
            <a:lvl5pPr algn="l" lvl="4">
              <a:spcBef>
                <a:spcPts val="0"/>
              </a:spcBef>
              <a:spcAft>
                <a:spcPts val="0"/>
              </a:spcAft>
              <a:buSzPts val="1400"/>
              <a:buNone/>
            </a:lvl5pPr>
            <a:lvl6pPr algn="l" lvl="5">
              <a:spcBef>
                <a:spcPts val="0"/>
              </a:spcBef>
              <a:spcAft>
                <a:spcPts val="0"/>
              </a:spcAft>
              <a:buSzPts val="1400"/>
              <a:buNone/>
            </a:lvl6pPr>
            <a:lvl7pPr algn="l" lvl="6">
              <a:spcBef>
                <a:spcPts val="0"/>
              </a:spcBef>
              <a:spcAft>
                <a:spcPts val="0"/>
              </a:spcAft>
              <a:buSzPts val="1400"/>
              <a:buNone/>
            </a:lvl7pPr>
            <a:lvl8pPr algn="l" lvl="7">
              <a:spcBef>
                <a:spcPts val="0"/>
              </a:spcBef>
              <a:spcAft>
                <a:spcPts val="0"/>
              </a:spcAft>
              <a:buSzPts val="1400"/>
              <a:buNone/>
            </a:lvl8pPr>
            <a:lvl9pPr algn="l" lvl="8">
              <a:spcBef>
                <a:spcPts val="0"/>
              </a:spcBef>
              <a:spcAft>
                <a:spcPts val="0"/>
              </a:spcAft>
              <a:buSzPts val="1400"/>
              <a:buNone/>
            </a:lvl9pPr>
          </a:lstStyle>
          <a:p/>
        </p:txBody>
      </p:sp>
      <p:sp>
        <p:nvSpPr>
          <p:cNvPr id="1048967" name="Google Shape;78;p14"/>
          <p:cNvSpPr txBox="1">
            <a:spLocks noGrp="1"/>
          </p:cNvSpPr>
          <p:nvPr>
            <p:ph type="ftr" idx="11"/>
          </p:nvPr>
        </p:nvSpPr>
        <p:spPr>
          <a:xfrm>
            <a:off x="3124200" y="6356350"/>
            <a:ext cx="2895600" cy="365125"/>
          </a:xfrm>
          <a:prstGeom prst="rect"/>
          <a:noFill/>
          <a:ln>
            <a:noFill/>
          </a:ln>
        </p:spPr>
        <p:txBody>
          <a:bodyPr anchor="ctr" anchorCtr="0" bIns="45700" lIns="91425" rIns="91425" spcFirstLastPara="1" tIns="45700" wrap="square">
            <a:noAutofit/>
          </a:bodyPr>
          <a:lstStyle>
            <a:lvl1pPr algn="ctr" lvl="0">
              <a:spcBef>
                <a:spcPts val="0"/>
              </a:spcBef>
              <a:spcAft>
                <a:spcPts val="0"/>
              </a:spcAft>
              <a:buSzPts val="1400"/>
              <a:buNone/>
            </a:lvl1pPr>
            <a:lvl2pPr algn="l" lvl="1">
              <a:spcBef>
                <a:spcPts val="0"/>
              </a:spcBef>
              <a:spcAft>
                <a:spcPts val="0"/>
              </a:spcAft>
              <a:buSzPts val="1400"/>
              <a:buNone/>
            </a:lvl2pPr>
            <a:lvl3pPr algn="l" lvl="2">
              <a:spcBef>
                <a:spcPts val="0"/>
              </a:spcBef>
              <a:spcAft>
                <a:spcPts val="0"/>
              </a:spcAft>
              <a:buSzPts val="1400"/>
              <a:buNone/>
            </a:lvl3pPr>
            <a:lvl4pPr algn="l" lvl="3">
              <a:spcBef>
                <a:spcPts val="0"/>
              </a:spcBef>
              <a:spcAft>
                <a:spcPts val="0"/>
              </a:spcAft>
              <a:buSzPts val="1400"/>
              <a:buNone/>
            </a:lvl4pPr>
            <a:lvl5pPr algn="l" lvl="4">
              <a:spcBef>
                <a:spcPts val="0"/>
              </a:spcBef>
              <a:spcAft>
                <a:spcPts val="0"/>
              </a:spcAft>
              <a:buSzPts val="1400"/>
              <a:buNone/>
            </a:lvl5pPr>
            <a:lvl6pPr algn="l" lvl="5">
              <a:spcBef>
                <a:spcPts val="0"/>
              </a:spcBef>
              <a:spcAft>
                <a:spcPts val="0"/>
              </a:spcAft>
              <a:buSzPts val="1400"/>
              <a:buNone/>
            </a:lvl6pPr>
            <a:lvl7pPr algn="l" lvl="6">
              <a:spcBef>
                <a:spcPts val="0"/>
              </a:spcBef>
              <a:spcAft>
                <a:spcPts val="0"/>
              </a:spcAft>
              <a:buSzPts val="1400"/>
              <a:buNone/>
            </a:lvl7pPr>
            <a:lvl8pPr algn="l" lvl="7">
              <a:spcBef>
                <a:spcPts val="0"/>
              </a:spcBef>
              <a:spcAft>
                <a:spcPts val="0"/>
              </a:spcAft>
              <a:buSzPts val="1400"/>
              <a:buNone/>
            </a:lvl8pPr>
            <a:lvl9pPr algn="l" lvl="8">
              <a:spcBef>
                <a:spcPts val="0"/>
              </a:spcBef>
              <a:spcAft>
                <a:spcPts val="0"/>
              </a:spcAft>
              <a:buSzPts val="1400"/>
              <a:buNone/>
            </a:lvl9pPr>
          </a:lstStyle>
          <a:p/>
        </p:txBody>
      </p:sp>
      <p:sp>
        <p:nvSpPr>
          <p:cNvPr id="1048968" name="Google Shape;79;p14"/>
          <p:cNvSpPr txBox="1">
            <a:spLocks noGrp="1"/>
          </p:cNvSpPr>
          <p:nvPr>
            <p:ph type="sldNum" idx="12"/>
          </p:nvPr>
        </p:nvSpPr>
        <p:spPr>
          <a:xfrm>
            <a:off x="6553200" y="6356350"/>
            <a:ext cx="2133600" cy="365125"/>
          </a:xfrm>
          <a:prstGeom prst="rect"/>
          <a:noFill/>
          <a:ln>
            <a:noFill/>
          </a:ln>
        </p:spPr>
        <p:txBody>
          <a:bodyPr anchor="ctr" anchorCtr="0" bIns="45700" lIns="91425" rIns="91425" spcFirstLastPara="1" tIns="45700" wrap="square">
            <a:noAutofit/>
          </a:bodyPr>
          <a:lstStyle>
            <a:lvl1pPr algn="r" indent="0" lvl="0" marL="0">
              <a:spcBef>
                <a:spcPts val="0"/>
              </a:spcBef>
              <a:buNone/>
            </a:lvl1pPr>
            <a:lvl2pPr algn="r" indent="0" lvl="1" marL="0">
              <a:spcBef>
                <a:spcPts val="0"/>
              </a:spcBef>
              <a:buNone/>
            </a:lvl2pPr>
            <a:lvl3pPr algn="r" indent="0" lvl="2" marL="0">
              <a:spcBef>
                <a:spcPts val="0"/>
              </a:spcBef>
              <a:buNone/>
            </a:lvl3pPr>
            <a:lvl4pPr algn="r" indent="0" lvl="3" marL="0">
              <a:spcBef>
                <a:spcPts val="0"/>
              </a:spcBef>
              <a:buNone/>
            </a:lvl4pPr>
            <a:lvl5pPr algn="r" indent="0" lvl="4" marL="0">
              <a:spcBef>
                <a:spcPts val="0"/>
              </a:spcBef>
              <a:buNone/>
            </a:lvl5pPr>
            <a:lvl6pPr algn="r" indent="0" lvl="5" marL="0">
              <a:spcBef>
                <a:spcPts val="0"/>
              </a:spcBef>
              <a:buNone/>
            </a:lvl6pPr>
            <a:lvl7pPr algn="r" indent="0" lvl="6" marL="0">
              <a:spcBef>
                <a:spcPts val="0"/>
              </a:spcBef>
              <a:buNone/>
            </a:lvl7pPr>
            <a:lvl8pPr algn="r" indent="0" lvl="7" marL="0">
              <a:spcBef>
                <a:spcPts val="0"/>
              </a:spcBef>
              <a:buNone/>
            </a:lvl8pPr>
            <a:lvl9pPr algn="r" indent="0" lvl="8" marL="0">
              <a:spcBef>
                <a:spcPts val="0"/>
              </a:spcBef>
              <a:buNone/>
            </a:lvl9pPr>
          </a:lstStyle>
          <a:p>
            <a:pPr algn="r" indent="0" lvl="0" marL="0" rtl="0">
              <a:spcBef>
                <a:spcPts val="0"/>
              </a:spcBef>
              <a:spcAft>
                <a:spcPts val="0"/>
              </a:spcAft>
              <a:buNone/>
            </a:pPr>
            <a:fld id="{00000000-1234-1234-1234-123412341234}" type="slidenum">
              <a:rPr lang="en-US"/>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63" name="Shape 15"/>
        <p:cNvGrpSpPr/>
        <p:nvPr/>
      </p:nvGrpSpPr>
      <p:grpSpPr>
        <a:xfrm>
          <a:off x="0" y="0"/>
          <a:ext cx="0" cy="0"/>
          <a:chOff x="0" y="0"/>
          <a:chExt cx="0" cy="0"/>
        </a:xfrm>
      </p:grpSpPr>
      <p:sp>
        <p:nvSpPr>
          <p:cNvPr id="1048969" name="Google Shape;16;p5"/>
          <p:cNvSpPr txBox="1">
            <a:spLocks noGrp="1"/>
          </p:cNvSpPr>
          <p:nvPr>
            <p:ph type="ctrTitle"/>
          </p:nvPr>
        </p:nvSpPr>
        <p:spPr>
          <a:xfrm>
            <a:off x="685800" y="2130425"/>
            <a:ext cx="7772400" cy="1470025"/>
          </a:xfrm>
          <a:prstGeom prst="rect"/>
          <a:noFill/>
          <a:ln>
            <a:noFill/>
          </a:ln>
        </p:spPr>
        <p:txBody>
          <a:bodyPr anchor="ctr" anchorCtr="0" bIns="45700" lIns="91425" rIns="91425" spcFirstLastPara="1" tIns="45700" wrap="square">
            <a:normAutofit/>
          </a:bodyPr>
          <a:lstStyle>
            <a:lvl1pPr algn="ctr" lvl="0">
              <a:spcBef>
                <a:spcPts val="0"/>
              </a:spcBef>
              <a:spcAft>
                <a:spcPts val="0"/>
              </a:spcAft>
              <a:buClr>
                <a:schemeClr val="dk1"/>
              </a:buClr>
              <a:buSzPts val="1800"/>
              <a:buNone/>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p:txBody>
      </p:sp>
      <p:sp>
        <p:nvSpPr>
          <p:cNvPr id="1048970" name="Google Shape;17;p5"/>
          <p:cNvSpPr txBox="1">
            <a:spLocks noGrp="1"/>
          </p:cNvSpPr>
          <p:nvPr>
            <p:ph type="subTitle" idx="1"/>
          </p:nvPr>
        </p:nvSpPr>
        <p:spPr>
          <a:xfrm>
            <a:off x="1371600" y="3886200"/>
            <a:ext cx="6400800" cy="1752600"/>
          </a:xfrm>
          <a:prstGeom prst="rect"/>
          <a:noFill/>
          <a:ln>
            <a:noFill/>
          </a:ln>
        </p:spPr>
        <p:txBody>
          <a:bodyPr anchor="t" anchorCtr="0" bIns="45700" lIns="91425" rIns="91425" spcFirstLastPara="1" tIns="45700" wrap="square">
            <a:normAutofit/>
          </a:bodyPr>
          <a:lstStyle>
            <a:lvl1pPr algn="ctr" lvl="0">
              <a:spcBef>
                <a:spcPts val="640"/>
              </a:spcBef>
              <a:spcAft>
                <a:spcPts val="0"/>
              </a:spcAft>
              <a:buClr>
                <a:srgbClr val="888888"/>
              </a:buClr>
              <a:buSzPts val="3200"/>
              <a:buNone/>
              <a:defRPr>
                <a:solidFill>
                  <a:srgbClr val="888888"/>
                </a:solidFill>
              </a:defRPr>
            </a:lvl1pPr>
            <a:lvl2pPr algn="ctr" lvl="1">
              <a:spcBef>
                <a:spcPts val="560"/>
              </a:spcBef>
              <a:spcAft>
                <a:spcPts val="0"/>
              </a:spcAft>
              <a:buClr>
                <a:srgbClr val="888888"/>
              </a:buClr>
              <a:buSzPts val="2800"/>
              <a:buNone/>
              <a:defRPr>
                <a:solidFill>
                  <a:srgbClr val="888888"/>
                </a:solidFill>
              </a:defRPr>
            </a:lvl2pPr>
            <a:lvl3pPr algn="ctr" lvl="2">
              <a:spcBef>
                <a:spcPts val="480"/>
              </a:spcBef>
              <a:spcAft>
                <a:spcPts val="0"/>
              </a:spcAft>
              <a:buClr>
                <a:srgbClr val="888888"/>
              </a:buClr>
              <a:buSzPts val="2400"/>
              <a:buNone/>
              <a:defRPr>
                <a:solidFill>
                  <a:srgbClr val="888888"/>
                </a:solidFill>
              </a:defRPr>
            </a:lvl3pPr>
            <a:lvl4pPr algn="ctr" lvl="3">
              <a:spcBef>
                <a:spcPts val="400"/>
              </a:spcBef>
              <a:spcAft>
                <a:spcPts val="0"/>
              </a:spcAft>
              <a:buClr>
                <a:srgbClr val="888888"/>
              </a:buClr>
              <a:buSzPts val="2000"/>
              <a:buNone/>
              <a:defRPr>
                <a:solidFill>
                  <a:srgbClr val="888888"/>
                </a:solidFill>
              </a:defRPr>
            </a:lvl4pPr>
            <a:lvl5pPr algn="ctr" lvl="4">
              <a:spcBef>
                <a:spcPts val="400"/>
              </a:spcBef>
              <a:spcAft>
                <a:spcPts val="0"/>
              </a:spcAft>
              <a:buClr>
                <a:srgbClr val="888888"/>
              </a:buClr>
              <a:buSzPts val="2000"/>
              <a:buNone/>
              <a:defRPr>
                <a:solidFill>
                  <a:srgbClr val="888888"/>
                </a:solidFill>
              </a:defRPr>
            </a:lvl5pPr>
            <a:lvl6pPr algn="ctr" lvl="5">
              <a:spcBef>
                <a:spcPts val="400"/>
              </a:spcBef>
              <a:spcAft>
                <a:spcPts val="0"/>
              </a:spcAft>
              <a:buClr>
                <a:srgbClr val="888888"/>
              </a:buClr>
              <a:buSzPts val="2000"/>
              <a:buNone/>
              <a:defRPr>
                <a:solidFill>
                  <a:srgbClr val="888888"/>
                </a:solidFill>
              </a:defRPr>
            </a:lvl6pPr>
            <a:lvl7pPr algn="ctr" lvl="6">
              <a:spcBef>
                <a:spcPts val="400"/>
              </a:spcBef>
              <a:spcAft>
                <a:spcPts val="0"/>
              </a:spcAft>
              <a:buClr>
                <a:srgbClr val="888888"/>
              </a:buClr>
              <a:buSzPts val="2000"/>
              <a:buNone/>
              <a:defRPr>
                <a:solidFill>
                  <a:srgbClr val="888888"/>
                </a:solidFill>
              </a:defRPr>
            </a:lvl7pPr>
            <a:lvl8pPr algn="ctr" lvl="7">
              <a:spcBef>
                <a:spcPts val="400"/>
              </a:spcBef>
              <a:spcAft>
                <a:spcPts val="0"/>
              </a:spcAft>
              <a:buClr>
                <a:srgbClr val="888888"/>
              </a:buClr>
              <a:buSzPts val="2000"/>
              <a:buNone/>
              <a:defRPr>
                <a:solidFill>
                  <a:srgbClr val="888888"/>
                </a:solidFill>
              </a:defRPr>
            </a:lvl8pPr>
            <a:lvl9pPr algn="ctr" lvl="8">
              <a:spcBef>
                <a:spcPts val="400"/>
              </a:spcBef>
              <a:spcAft>
                <a:spcPts val="0"/>
              </a:spcAft>
              <a:buClr>
                <a:srgbClr val="888888"/>
              </a:buClr>
              <a:buSzPts val="2000"/>
              <a:buNone/>
              <a:defRPr>
                <a:solidFill>
                  <a:srgbClr val="888888"/>
                </a:solidFill>
              </a:defRPr>
            </a:lvl9pPr>
          </a:lstStyle>
          <a:p/>
        </p:txBody>
      </p:sp>
      <p:sp>
        <p:nvSpPr>
          <p:cNvPr id="1048971" name="Google Shape;18;p5"/>
          <p:cNvSpPr txBox="1">
            <a:spLocks noGrp="1"/>
          </p:cNvSpPr>
          <p:nvPr>
            <p:ph type="dt" idx="10"/>
          </p:nvPr>
        </p:nvSpPr>
        <p:spPr>
          <a:xfrm>
            <a:off x="457200" y="6356350"/>
            <a:ext cx="2133600" cy="365125"/>
          </a:xfrm>
          <a:prstGeom prst="rect"/>
          <a:noFill/>
          <a:ln>
            <a:noFill/>
          </a:ln>
        </p:spPr>
        <p:txBody>
          <a:bodyPr anchor="ctr" anchorCtr="0" bIns="45700" lIns="91425" rIns="91425" spcFirstLastPara="1" tIns="45700" wrap="square">
            <a:noAutofit/>
          </a:bodyPr>
          <a:lstStyle>
            <a:lvl1pPr algn="l" lvl="0">
              <a:spcBef>
                <a:spcPts val="0"/>
              </a:spcBef>
              <a:spcAft>
                <a:spcPts val="0"/>
              </a:spcAft>
              <a:buSzPts val="1400"/>
              <a:buNone/>
            </a:lvl1pPr>
            <a:lvl2pPr algn="l" lvl="1">
              <a:spcBef>
                <a:spcPts val="0"/>
              </a:spcBef>
              <a:spcAft>
                <a:spcPts val="0"/>
              </a:spcAft>
              <a:buSzPts val="1400"/>
              <a:buNone/>
            </a:lvl2pPr>
            <a:lvl3pPr algn="l" lvl="2">
              <a:spcBef>
                <a:spcPts val="0"/>
              </a:spcBef>
              <a:spcAft>
                <a:spcPts val="0"/>
              </a:spcAft>
              <a:buSzPts val="1400"/>
              <a:buNone/>
            </a:lvl3pPr>
            <a:lvl4pPr algn="l" lvl="3">
              <a:spcBef>
                <a:spcPts val="0"/>
              </a:spcBef>
              <a:spcAft>
                <a:spcPts val="0"/>
              </a:spcAft>
              <a:buSzPts val="1400"/>
              <a:buNone/>
            </a:lvl4pPr>
            <a:lvl5pPr algn="l" lvl="4">
              <a:spcBef>
                <a:spcPts val="0"/>
              </a:spcBef>
              <a:spcAft>
                <a:spcPts val="0"/>
              </a:spcAft>
              <a:buSzPts val="1400"/>
              <a:buNone/>
            </a:lvl5pPr>
            <a:lvl6pPr algn="l" lvl="5">
              <a:spcBef>
                <a:spcPts val="0"/>
              </a:spcBef>
              <a:spcAft>
                <a:spcPts val="0"/>
              </a:spcAft>
              <a:buSzPts val="1400"/>
              <a:buNone/>
            </a:lvl6pPr>
            <a:lvl7pPr algn="l" lvl="6">
              <a:spcBef>
                <a:spcPts val="0"/>
              </a:spcBef>
              <a:spcAft>
                <a:spcPts val="0"/>
              </a:spcAft>
              <a:buSzPts val="1400"/>
              <a:buNone/>
            </a:lvl7pPr>
            <a:lvl8pPr algn="l" lvl="7">
              <a:spcBef>
                <a:spcPts val="0"/>
              </a:spcBef>
              <a:spcAft>
                <a:spcPts val="0"/>
              </a:spcAft>
              <a:buSzPts val="1400"/>
              <a:buNone/>
            </a:lvl8pPr>
            <a:lvl9pPr algn="l" lvl="8">
              <a:spcBef>
                <a:spcPts val="0"/>
              </a:spcBef>
              <a:spcAft>
                <a:spcPts val="0"/>
              </a:spcAft>
              <a:buSzPts val="1400"/>
              <a:buNone/>
            </a:lvl9pPr>
          </a:lstStyle>
          <a:p/>
        </p:txBody>
      </p:sp>
      <p:sp>
        <p:nvSpPr>
          <p:cNvPr id="1048972" name="Google Shape;19;p5"/>
          <p:cNvSpPr txBox="1">
            <a:spLocks noGrp="1"/>
          </p:cNvSpPr>
          <p:nvPr>
            <p:ph type="ftr" idx="11"/>
          </p:nvPr>
        </p:nvSpPr>
        <p:spPr>
          <a:xfrm>
            <a:off x="3124200" y="6356350"/>
            <a:ext cx="2895600" cy="365125"/>
          </a:xfrm>
          <a:prstGeom prst="rect"/>
          <a:noFill/>
          <a:ln>
            <a:noFill/>
          </a:ln>
        </p:spPr>
        <p:txBody>
          <a:bodyPr anchor="ctr" anchorCtr="0" bIns="45700" lIns="91425" rIns="91425" spcFirstLastPara="1" tIns="45700" wrap="square">
            <a:noAutofit/>
          </a:bodyPr>
          <a:lstStyle>
            <a:lvl1pPr algn="ctr" lvl="0">
              <a:spcBef>
                <a:spcPts val="0"/>
              </a:spcBef>
              <a:spcAft>
                <a:spcPts val="0"/>
              </a:spcAft>
              <a:buSzPts val="1400"/>
              <a:buNone/>
            </a:lvl1pPr>
            <a:lvl2pPr algn="l" lvl="1">
              <a:spcBef>
                <a:spcPts val="0"/>
              </a:spcBef>
              <a:spcAft>
                <a:spcPts val="0"/>
              </a:spcAft>
              <a:buSzPts val="1400"/>
              <a:buNone/>
            </a:lvl2pPr>
            <a:lvl3pPr algn="l" lvl="2">
              <a:spcBef>
                <a:spcPts val="0"/>
              </a:spcBef>
              <a:spcAft>
                <a:spcPts val="0"/>
              </a:spcAft>
              <a:buSzPts val="1400"/>
              <a:buNone/>
            </a:lvl3pPr>
            <a:lvl4pPr algn="l" lvl="3">
              <a:spcBef>
                <a:spcPts val="0"/>
              </a:spcBef>
              <a:spcAft>
                <a:spcPts val="0"/>
              </a:spcAft>
              <a:buSzPts val="1400"/>
              <a:buNone/>
            </a:lvl4pPr>
            <a:lvl5pPr algn="l" lvl="4">
              <a:spcBef>
                <a:spcPts val="0"/>
              </a:spcBef>
              <a:spcAft>
                <a:spcPts val="0"/>
              </a:spcAft>
              <a:buSzPts val="1400"/>
              <a:buNone/>
            </a:lvl5pPr>
            <a:lvl6pPr algn="l" lvl="5">
              <a:spcBef>
                <a:spcPts val="0"/>
              </a:spcBef>
              <a:spcAft>
                <a:spcPts val="0"/>
              </a:spcAft>
              <a:buSzPts val="1400"/>
              <a:buNone/>
            </a:lvl6pPr>
            <a:lvl7pPr algn="l" lvl="6">
              <a:spcBef>
                <a:spcPts val="0"/>
              </a:spcBef>
              <a:spcAft>
                <a:spcPts val="0"/>
              </a:spcAft>
              <a:buSzPts val="1400"/>
              <a:buNone/>
            </a:lvl7pPr>
            <a:lvl8pPr algn="l" lvl="7">
              <a:spcBef>
                <a:spcPts val="0"/>
              </a:spcBef>
              <a:spcAft>
                <a:spcPts val="0"/>
              </a:spcAft>
              <a:buSzPts val="1400"/>
              <a:buNone/>
            </a:lvl8pPr>
            <a:lvl9pPr algn="l" lvl="8">
              <a:spcBef>
                <a:spcPts val="0"/>
              </a:spcBef>
              <a:spcAft>
                <a:spcPts val="0"/>
              </a:spcAft>
              <a:buSzPts val="1400"/>
              <a:buNone/>
            </a:lvl9pPr>
          </a:lstStyle>
          <a:p/>
        </p:txBody>
      </p:sp>
      <p:sp>
        <p:nvSpPr>
          <p:cNvPr id="1048973" name="Google Shape;20;p5"/>
          <p:cNvSpPr txBox="1">
            <a:spLocks noGrp="1"/>
          </p:cNvSpPr>
          <p:nvPr>
            <p:ph type="sldNum" idx="12"/>
          </p:nvPr>
        </p:nvSpPr>
        <p:spPr>
          <a:xfrm>
            <a:off x="6553200" y="6356350"/>
            <a:ext cx="2133600" cy="365125"/>
          </a:xfrm>
          <a:prstGeom prst="rect"/>
          <a:noFill/>
          <a:ln>
            <a:noFill/>
          </a:ln>
        </p:spPr>
        <p:txBody>
          <a:bodyPr anchor="ctr" anchorCtr="0" bIns="45700" lIns="91425" rIns="91425" spcFirstLastPara="1" tIns="45700" wrap="square">
            <a:noAutofit/>
          </a:bodyPr>
          <a:lstStyle>
            <a:lvl1pPr algn="r" indent="0" lvl="0" marL="0">
              <a:spcBef>
                <a:spcPts val="0"/>
              </a:spcBef>
              <a:buNone/>
            </a:lvl1pPr>
            <a:lvl2pPr algn="r" indent="0" lvl="1" marL="0">
              <a:spcBef>
                <a:spcPts val="0"/>
              </a:spcBef>
              <a:buNone/>
            </a:lvl2pPr>
            <a:lvl3pPr algn="r" indent="0" lvl="2" marL="0">
              <a:spcBef>
                <a:spcPts val="0"/>
              </a:spcBef>
              <a:buNone/>
            </a:lvl3pPr>
            <a:lvl4pPr algn="r" indent="0" lvl="3" marL="0">
              <a:spcBef>
                <a:spcPts val="0"/>
              </a:spcBef>
              <a:buNone/>
            </a:lvl4pPr>
            <a:lvl5pPr algn="r" indent="0" lvl="4" marL="0">
              <a:spcBef>
                <a:spcPts val="0"/>
              </a:spcBef>
              <a:buNone/>
            </a:lvl5pPr>
            <a:lvl6pPr algn="r" indent="0" lvl="5" marL="0">
              <a:spcBef>
                <a:spcPts val="0"/>
              </a:spcBef>
              <a:buNone/>
            </a:lvl6pPr>
            <a:lvl7pPr algn="r" indent="0" lvl="6" marL="0">
              <a:spcBef>
                <a:spcPts val="0"/>
              </a:spcBef>
              <a:buNone/>
            </a:lvl7pPr>
            <a:lvl8pPr algn="r" indent="0" lvl="7" marL="0">
              <a:spcBef>
                <a:spcPts val="0"/>
              </a:spcBef>
              <a:buNone/>
            </a:lvl8pPr>
            <a:lvl9pPr algn="r" indent="0" lvl="8" marL="0">
              <a:spcBef>
                <a:spcPts val="0"/>
              </a:spcBef>
              <a:buNone/>
            </a:lvl9pPr>
          </a:lstStyle>
          <a:p>
            <a:pPr algn="r" indent="0" lvl="0" marL="0" rtl="0">
              <a:spcBef>
                <a:spcPts val="0"/>
              </a:spcBef>
              <a:spcAft>
                <a:spcPts val="0"/>
              </a:spcAft>
              <a:buNone/>
            </a:pPr>
            <a:fld id="{00000000-1234-1234-1234-123412341234}" type="slidenum">
              <a:rPr lang="en-US"/>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66" name="Shape 21"/>
        <p:cNvGrpSpPr/>
        <p:nvPr/>
      </p:nvGrpSpPr>
      <p:grpSpPr>
        <a:xfrm>
          <a:off x="0" y="0"/>
          <a:ext cx="0" cy="0"/>
          <a:chOff x="0" y="0"/>
          <a:chExt cx="0" cy="0"/>
        </a:xfrm>
      </p:grpSpPr>
      <p:sp>
        <p:nvSpPr>
          <p:cNvPr id="1048985" name="Google Shape;22;p6"/>
          <p:cNvSpPr txBox="1">
            <a:spLocks noGrp="1"/>
          </p:cNvSpPr>
          <p:nvPr>
            <p:ph type="title"/>
          </p:nvPr>
        </p:nvSpPr>
        <p:spPr>
          <a:xfrm>
            <a:off x="457200" y="274638"/>
            <a:ext cx="8229600" cy="1143000"/>
          </a:xfrm>
          <a:prstGeom prst="rect"/>
          <a:noFill/>
          <a:ln>
            <a:noFill/>
          </a:ln>
        </p:spPr>
        <p:txBody>
          <a:bodyPr anchor="ctr" anchorCtr="0" bIns="45700" lIns="91425" rIns="91425" spcFirstLastPara="1" tIns="45700" wrap="square">
            <a:normAutofit/>
          </a:bodyPr>
          <a:lstStyle>
            <a:lvl1pPr algn="ctr" lvl="0">
              <a:spcBef>
                <a:spcPts val="0"/>
              </a:spcBef>
              <a:spcAft>
                <a:spcPts val="0"/>
              </a:spcAft>
              <a:buClr>
                <a:schemeClr val="dk1"/>
              </a:buClr>
              <a:buSzPts val="1800"/>
              <a:buNone/>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p:txBody>
      </p:sp>
      <p:sp>
        <p:nvSpPr>
          <p:cNvPr id="1048986" name="Google Shape;23;p6"/>
          <p:cNvSpPr txBox="1">
            <a:spLocks noGrp="1"/>
          </p:cNvSpPr>
          <p:nvPr>
            <p:ph type="body" idx="1"/>
          </p:nvPr>
        </p:nvSpPr>
        <p:spPr>
          <a:xfrm>
            <a:off x="457200" y="1600200"/>
            <a:ext cx="8229600" cy="4525963"/>
          </a:xfrm>
          <a:prstGeom prst="rect"/>
          <a:noFill/>
          <a:ln>
            <a:noFill/>
          </a:ln>
        </p:spPr>
        <p:txBody>
          <a:bodyPr anchor="t" anchorCtr="0" bIns="45700" lIns="91425" rIns="91425" spcFirstLastPara="1" tIns="45700" wrap="square">
            <a:normAutofit/>
          </a:bodyPr>
          <a:lstStyle>
            <a:lvl1pPr algn="l" indent="-342900" lvl="0" marL="457200">
              <a:spcBef>
                <a:spcPts val="360"/>
              </a:spcBef>
              <a:spcAft>
                <a:spcPts val="0"/>
              </a:spcAft>
              <a:buClr>
                <a:schemeClr val="dk1"/>
              </a:buClr>
              <a:buSzPts val="1800"/>
              <a:buChar char="•"/>
            </a:lvl1pPr>
            <a:lvl2pPr algn="l" indent="-342900" lvl="1" marL="914400">
              <a:spcBef>
                <a:spcPts val="360"/>
              </a:spcBef>
              <a:spcAft>
                <a:spcPts val="0"/>
              </a:spcAft>
              <a:buClr>
                <a:schemeClr val="dk1"/>
              </a:buClr>
              <a:buSzPts val="1800"/>
              <a:buChar char="–"/>
            </a:lvl2pPr>
            <a:lvl3pPr algn="l" indent="-342900" lvl="2" marL="1371600">
              <a:spcBef>
                <a:spcPts val="360"/>
              </a:spcBef>
              <a:spcAft>
                <a:spcPts val="0"/>
              </a:spcAft>
              <a:buClr>
                <a:schemeClr val="dk1"/>
              </a:buClr>
              <a:buSzPts val="1800"/>
              <a:buChar char="•"/>
            </a:lvl3pPr>
            <a:lvl4pPr algn="l" indent="-342900" lvl="3" marL="1828800">
              <a:spcBef>
                <a:spcPts val="360"/>
              </a:spcBef>
              <a:spcAft>
                <a:spcPts val="0"/>
              </a:spcAft>
              <a:buClr>
                <a:schemeClr val="dk1"/>
              </a:buClr>
              <a:buSzPts val="1800"/>
              <a:buChar char="–"/>
            </a:lvl4pPr>
            <a:lvl5pPr algn="l" indent="-342900" lvl="4" marL="2286000">
              <a:spcBef>
                <a:spcPts val="360"/>
              </a:spcBef>
              <a:spcAft>
                <a:spcPts val="0"/>
              </a:spcAft>
              <a:buClr>
                <a:schemeClr val="dk1"/>
              </a:buClr>
              <a:buSzPts val="1800"/>
              <a:buChar char="»"/>
            </a:lvl5pPr>
            <a:lvl6pPr algn="l" indent="-342900" lvl="5" marL="2743200">
              <a:spcBef>
                <a:spcPts val="360"/>
              </a:spcBef>
              <a:spcAft>
                <a:spcPts val="0"/>
              </a:spcAft>
              <a:buClr>
                <a:schemeClr val="dk1"/>
              </a:buClr>
              <a:buSzPts val="1800"/>
              <a:buChar char="•"/>
            </a:lvl6pPr>
            <a:lvl7pPr algn="l" indent="-342900" lvl="6" marL="3200400">
              <a:spcBef>
                <a:spcPts val="360"/>
              </a:spcBef>
              <a:spcAft>
                <a:spcPts val="0"/>
              </a:spcAft>
              <a:buClr>
                <a:schemeClr val="dk1"/>
              </a:buClr>
              <a:buSzPts val="1800"/>
              <a:buChar char="•"/>
            </a:lvl7pPr>
            <a:lvl8pPr algn="l" indent="-342900" lvl="7" marL="3657600">
              <a:spcBef>
                <a:spcPts val="360"/>
              </a:spcBef>
              <a:spcAft>
                <a:spcPts val="0"/>
              </a:spcAft>
              <a:buClr>
                <a:schemeClr val="dk1"/>
              </a:buClr>
              <a:buSzPts val="1800"/>
              <a:buChar char="•"/>
            </a:lvl8pPr>
            <a:lvl9pPr algn="l" indent="-342900" lvl="8" marL="4114800">
              <a:spcBef>
                <a:spcPts val="360"/>
              </a:spcBef>
              <a:spcAft>
                <a:spcPts val="0"/>
              </a:spcAft>
              <a:buClr>
                <a:schemeClr val="dk1"/>
              </a:buClr>
              <a:buSzPts val="1800"/>
              <a:buChar char="•"/>
            </a:lvl9pPr>
          </a:lstStyle>
          <a:p/>
        </p:txBody>
      </p:sp>
      <p:sp>
        <p:nvSpPr>
          <p:cNvPr id="1048987" name="Google Shape;24;p6"/>
          <p:cNvSpPr txBox="1">
            <a:spLocks noGrp="1"/>
          </p:cNvSpPr>
          <p:nvPr>
            <p:ph type="dt" idx="10"/>
          </p:nvPr>
        </p:nvSpPr>
        <p:spPr>
          <a:xfrm>
            <a:off x="457200" y="6356350"/>
            <a:ext cx="2133600" cy="365125"/>
          </a:xfrm>
          <a:prstGeom prst="rect"/>
          <a:noFill/>
          <a:ln>
            <a:noFill/>
          </a:ln>
        </p:spPr>
        <p:txBody>
          <a:bodyPr anchor="ctr" anchorCtr="0" bIns="45700" lIns="91425" rIns="91425" spcFirstLastPara="1" tIns="45700" wrap="square">
            <a:noAutofit/>
          </a:bodyPr>
          <a:lstStyle>
            <a:lvl1pPr algn="l" lvl="0">
              <a:spcBef>
                <a:spcPts val="0"/>
              </a:spcBef>
              <a:spcAft>
                <a:spcPts val="0"/>
              </a:spcAft>
              <a:buSzPts val="1400"/>
              <a:buNone/>
            </a:lvl1pPr>
            <a:lvl2pPr algn="l" lvl="1">
              <a:spcBef>
                <a:spcPts val="0"/>
              </a:spcBef>
              <a:spcAft>
                <a:spcPts val="0"/>
              </a:spcAft>
              <a:buSzPts val="1400"/>
              <a:buNone/>
            </a:lvl2pPr>
            <a:lvl3pPr algn="l" lvl="2">
              <a:spcBef>
                <a:spcPts val="0"/>
              </a:spcBef>
              <a:spcAft>
                <a:spcPts val="0"/>
              </a:spcAft>
              <a:buSzPts val="1400"/>
              <a:buNone/>
            </a:lvl3pPr>
            <a:lvl4pPr algn="l" lvl="3">
              <a:spcBef>
                <a:spcPts val="0"/>
              </a:spcBef>
              <a:spcAft>
                <a:spcPts val="0"/>
              </a:spcAft>
              <a:buSzPts val="1400"/>
              <a:buNone/>
            </a:lvl4pPr>
            <a:lvl5pPr algn="l" lvl="4">
              <a:spcBef>
                <a:spcPts val="0"/>
              </a:spcBef>
              <a:spcAft>
                <a:spcPts val="0"/>
              </a:spcAft>
              <a:buSzPts val="1400"/>
              <a:buNone/>
            </a:lvl5pPr>
            <a:lvl6pPr algn="l" lvl="5">
              <a:spcBef>
                <a:spcPts val="0"/>
              </a:spcBef>
              <a:spcAft>
                <a:spcPts val="0"/>
              </a:spcAft>
              <a:buSzPts val="1400"/>
              <a:buNone/>
            </a:lvl6pPr>
            <a:lvl7pPr algn="l" lvl="6">
              <a:spcBef>
                <a:spcPts val="0"/>
              </a:spcBef>
              <a:spcAft>
                <a:spcPts val="0"/>
              </a:spcAft>
              <a:buSzPts val="1400"/>
              <a:buNone/>
            </a:lvl7pPr>
            <a:lvl8pPr algn="l" lvl="7">
              <a:spcBef>
                <a:spcPts val="0"/>
              </a:spcBef>
              <a:spcAft>
                <a:spcPts val="0"/>
              </a:spcAft>
              <a:buSzPts val="1400"/>
              <a:buNone/>
            </a:lvl8pPr>
            <a:lvl9pPr algn="l" lvl="8">
              <a:spcBef>
                <a:spcPts val="0"/>
              </a:spcBef>
              <a:spcAft>
                <a:spcPts val="0"/>
              </a:spcAft>
              <a:buSzPts val="1400"/>
              <a:buNone/>
            </a:lvl9pPr>
          </a:lstStyle>
          <a:p/>
        </p:txBody>
      </p:sp>
      <p:sp>
        <p:nvSpPr>
          <p:cNvPr id="1048988" name="Google Shape;25;p6"/>
          <p:cNvSpPr txBox="1">
            <a:spLocks noGrp="1"/>
          </p:cNvSpPr>
          <p:nvPr>
            <p:ph type="ftr" idx="11"/>
          </p:nvPr>
        </p:nvSpPr>
        <p:spPr>
          <a:xfrm>
            <a:off x="3124200" y="6356350"/>
            <a:ext cx="2895600" cy="365125"/>
          </a:xfrm>
          <a:prstGeom prst="rect"/>
          <a:noFill/>
          <a:ln>
            <a:noFill/>
          </a:ln>
        </p:spPr>
        <p:txBody>
          <a:bodyPr anchor="ctr" anchorCtr="0" bIns="45700" lIns="91425" rIns="91425" spcFirstLastPara="1" tIns="45700" wrap="square">
            <a:noAutofit/>
          </a:bodyPr>
          <a:lstStyle>
            <a:lvl1pPr algn="ctr" lvl="0">
              <a:spcBef>
                <a:spcPts val="0"/>
              </a:spcBef>
              <a:spcAft>
                <a:spcPts val="0"/>
              </a:spcAft>
              <a:buSzPts val="1400"/>
              <a:buNone/>
            </a:lvl1pPr>
            <a:lvl2pPr algn="l" lvl="1">
              <a:spcBef>
                <a:spcPts val="0"/>
              </a:spcBef>
              <a:spcAft>
                <a:spcPts val="0"/>
              </a:spcAft>
              <a:buSzPts val="1400"/>
              <a:buNone/>
            </a:lvl2pPr>
            <a:lvl3pPr algn="l" lvl="2">
              <a:spcBef>
                <a:spcPts val="0"/>
              </a:spcBef>
              <a:spcAft>
                <a:spcPts val="0"/>
              </a:spcAft>
              <a:buSzPts val="1400"/>
              <a:buNone/>
            </a:lvl3pPr>
            <a:lvl4pPr algn="l" lvl="3">
              <a:spcBef>
                <a:spcPts val="0"/>
              </a:spcBef>
              <a:spcAft>
                <a:spcPts val="0"/>
              </a:spcAft>
              <a:buSzPts val="1400"/>
              <a:buNone/>
            </a:lvl4pPr>
            <a:lvl5pPr algn="l" lvl="4">
              <a:spcBef>
                <a:spcPts val="0"/>
              </a:spcBef>
              <a:spcAft>
                <a:spcPts val="0"/>
              </a:spcAft>
              <a:buSzPts val="1400"/>
              <a:buNone/>
            </a:lvl5pPr>
            <a:lvl6pPr algn="l" lvl="5">
              <a:spcBef>
                <a:spcPts val="0"/>
              </a:spcBef>
              <a:spcAft>
                <a:spcPts val="0"/>
              </a:spcAft>
              <a:buSzPts val="1400"/>
              <a:buNone/>
            </a:lvl6pPr>
            <a:lvl7pPr algn="l" lvl="6">
              <a:spcBef>
                <a:spcPts val="0"/>
              </a:spcBef>
              <a:spcAft>
                <a:spcPts val="0"/>
              </a:spcAft>
              <a:buSzPts val="1400"/>
              <a:buNone/>
            </a:lvl7pPr>
            <a:lvl8pPr algn="l" lvl="7">
              <a:spcBef>
                <a:spcPts val="0"/>
              </a:spcBef>
              <a:spcAft>
                <a:spcPts val="0"/>
              </a:spcAft>
              <a:buSzPts val="1400"/>
              <a:buNone/>
            </a:lvl8pPr>
            <a:lvl9pPr algn="l" lvl="8">
              <a:spcBef>
                <a:spcPts val="0"/>
              </a:spcBef>
              <a:spcAft>
                <a:spcPts val="0"/>
              </a:spcAft>
              <a:buSzPts val="1400"/>
              <a:buNone/>
            </a:lvl9pPr>
          </a:lstStyle>
          <a:p/>
        </p:txBody>
      </p:sp>
      <p:sp>
        <p:nvSpPr>
          <p:cNvPr id="1048989" name="Google Shape;26;p6"/>
          <p:cNvSpPr txBox="1">
            <a:spLocks noGrp="1"/>
          </p:cNvSpPr>
          <p:nvPr>
            <p:ph type="sldNum" idx="12"/>
          </p:nvPr>
        </p:nvSpPr>
        <p:spPr>
          <a:xfrm>
            <a:off x="6553200" y="6356350"/>
            <a:ext cx="2133600" cy="365125"/>
          </a:xfrm>
          <a:prstGeom prst="rect"/>
          <a:noFill/>
          <a:ln>
            <a:noFill/>
          </a:ln>
        </p:spPr>
        <p:txBody>
          <a:bodyPr anchor="ctr" anchorCtr="0" bIns="45700" lIns="91425" rIns="91425" spcFirstLastPara="1" tIns="45700" wrap="square">
            <a:noAutofit/>
          </a:bodyPr>
          <a:lstStyle>
            <a:lvl1pPr algn="r" indent="0" lvl="0" marL="0">
              <a:spcBef>
                <a:spcPts val="0"/>
              </a:spcBef>
              <a:buNone/>
            </a:lvl1pPr>
            <a:lvl2pPr algn="r" indent="0" lvl="1" marL="0">
              <a:spcBef>
                <a:spcPts val="0"/>
              </a:spcBef>
              <a:buNone/>
            </a:lvl2pPr>
            <a:lvl3pPr algn="r" indent="0" lvl="2" marL="0">
              <a:spcBef>
                <a:spcPts val="0"/>
              </a:spcBef>
              <a:buNone/>
            </a:lvl3pPr>
            <a:lvl4pPr algn="r" indent="0" lvl="3" marL="0">
              <a:spcBef>
                <a:spcPts val="0"/>
              </a:spcBef>
              <a:buNone/>
            </a:lvl4pPr>
            <a:lvl5pPr algn="r" indent="0" lvl="4" marL="0">
              <a:spcBef>
                <a:spcPts val="0"/>
              </a:spcBef>
              <a:buNone/>
            </a:lvl5pPr>
            <a:lvl6pPr algn="r" indent="0" lvl="5" marL="0">
              <a:spcBef>
                <a:spcPts val="0"/>
              </a:spcBef>
              <a:buNone/>
            </a:lvl6pPr>
            <a:lvl7pPr algn="r" indent="0" lvl="6" marL="0">
              <a:spcBef>
                <a:spcPts val="0"/>
              </a:spcBef>
              <a:buNone/>
            </a:lvl7pPr>
            <a:lvl8pPr algn="r" indent="0" lvl="7" marL="0">
              <a:spcBef>
                <a:spcPts val="0"/>
              </a:spcBef>
              <a:buNone/>
            </a:lvl8pPr>
            <a:lvl9pPr algn="r" indent="0" lvl="8" marL="0">
              <a:spcBef>
                <a:spcPts val="0"/>
              </a:spcBef>
              <a:buNone/>
            </a:lvl9pPr>
          </a:lstStyle>
          <a:p>
            <a:pPr algn="r" indent="0" lvl="0" marL="0" rtl="0">
              <a:spcBef>
                <a:spcPts val="0"/>
              </a:spcBef>
              <a:spcAft>
                <a:spcPts val="0"/>
              </a:spcAft>
              <a:buNone/>
            </a:pPr>
            <a:fld id="{00000000-1234-1234-1234-123412341234}" type="slidenum">
              <a:rPr lang="en-US"/>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67" name="Shape 27"/>
        <p:cNvGrpSpPr/>
        <p:nvPr/>
      </p:nvGrpSpPr>
      <p:grpSpPr>
        <a:xfrm>
          <a:off x="0" y="0"/>
          <a:ext cx="0" cy="0"/>
          <a:chOff x="0" y="0"/>
          <a:chExt cx="0" cy="0"/>
        </a:xfrm>
      </p:grpSpPr>
      <p:sp>
        <p:nvSpPr>
          <p:cNvPr id="1048990" name="Google Shape;28;p7"/>
          <p:cNvSpPr txBox="1">
            <a:spLocks noGrp="1"/>
          </p:cNvSpPr>
          <p:nvPr>
            <p:ph type="title"/>
          </p:nvPr>
        </p:nvSpPr>
        <p:spPr>
          <a:xfrm>
            <a:off x="722313" y="4406900"/>
            <a:ext cx="7772400" cy="1362075"/>
          </a:xfrm>
          <a:prstGeom prst="rect"/>
          <a:noFill/>
          <a:ln>
            <a:noFill/>
          </a:ln>
        </p:spPr>
        <p:txBody>
          <a:bodyPr anchor="t" anchorCtr="0" bIns="45700" lIns="91425" rIns="91425" spcFirstLastPara="1" tIns="45700" wrap="square">
            <a:normAutofit/>
          </a:bodyPr>
          <a:lstStyle>
            <a:lvl1pPr algn="l" lvl="0">
              <a:spcBef>
                <a:spcPts val="0"/>
              </a:spcBef>
              <a:spcAft>
                <a:spcPts val="0"/>
              </a:spcAft>
              <a:buClr>
                <a:schemeClr val="dk1"/>
              </a:buClr>
              <a:buSzPts val="4000"/>
              <a:buFont typeface="Calibri"/>
              <a:buNone/>
              <a:defRPr b="1" cap="none" sz="4000"/>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p:txBody>
      </p:sp>
      <p:sp>
        <p:nvSpPr>
          <p:cNvPr id="1048991" name="Google Shape;29;p7"/>
          <p:cNvSpPr txBox="1">
            <a:spLocks noGrp="1"/>
          </p:cNvSpPr>
          <p:nvPr>
            <p:ph type="body" idx="1"/>
          </p:nvPr>
        </p:nvSpPr>
        <p:spPr>
          <a:xfrm>
            <a:off x="722313" y="2906713"/>
            <a:ext cx="7772400" cy="1500187"/>
          </a:xfrm>
          <a:prstGeom prst="rect"/>
          <a:noFill/>
          <a:ln>
            <a:noFill/>
          </a:ln>
        </p:spPr>
        <p:txBody>
          <a:bodyPr anchor="b" anchorCtr="0" bIns="45700" lIns="91425" rIns="91425" spcFirstLastPara="1" tIns="45700" wrap="square">
            <a:normAutofit/>
          </a:bodyPr>
          <a:lstStyle>
            <a:lvl1pPr algn="l" indent="-228600" lvl="0" marL="457200">
              <a:spcBef>
                <a:spcPts val="400"/>
              </a:spcBef>
              <a:spcAft>
                <a:spcPts val="0"/>
              </a:spcAft>
              <a:buClr>
                <a:srgbClr val="888888"/>
              </a:buClr>
              <a:buSzPts val="2000"/>
              <a:buNone/>
              <a:defRPr sz="2000">
                <a:solidFill>
                  <a:srgbClr val="888888"/>
                </a:solidFill>
              </a:defRPr>
            </a:lvl1pPr>
            <a:lvl2pPr algn="l" indent="-228600" lvl="1" marL="914400">
              <a:spcBef>
                <a:spcPts val="360"/>
              </a:spcBef>
              <a:spcAft>
                <a:spcPts val="0"/>
              </a:spcAft>
              <a:buClr>
                <a:srgbClr val="888888"/>
              </a:buClr>
              <a:buSzPts val="1800"/>
              <a:buNone/>
              <a:defRPr sz="1800">
                <a:solidFill>
                  <a:srgbClr val="888888"/>
                </a:solidFill>
              </a:defRPr>
            </a:lvl2pPr>
            <a:lvl3pPr algn="l" indent="-228600" lvl="2" marL="1371600">
              <a:spcBef>
                <a:spcPts val="320"/>
              </a:spcBef>
              <a:spcAft>
                <a:spcPts val="0"/>
              </a:spcAft>
              <a:buClr>
                <a:srgbClr val="888888"/>
              </a:buClr>
              <a:buSzPts val="1600"/>
              <a:buNone/>
              <a:defRPr sz="1600">
                <a:solidFill>
                  <a:srgbClr val="888888"/>
                </a:solidFill>
              </a:defRPr>
            </a:lvl3pPr>
            <a:lvl4pPr algn="l" indent="-228600" lvl="3" marL="1828800">
              <a:spcBef>
                <a:spcPts val="280"/>
              </a:spcBef>
              <a:spcAft>
                <a:spcPts val="0"/>
              </a:spcAft>
              <a:buClr>
                <a:srgbClr val="888888"/>
              </a:buClr>
              <a:buSzPts val="1400"/>
              <a:buNone/>
              <a:defRPr sz="1400">
                <a:solidFill>
                  <a:srgbClr val="888888"/>
                </a:solidFill>
              </a:defRPr>
            </a:lvl4pPr>
            <a:lvl5pPr algn="l" indent="-228600" lvl="4" marL="2286000">
              <a:spcBef>
                <a:spcPts val="280"/>
              </a:spcBef>
              <a:spcAft>
                <a:spcPts val="0"/>
              </a:spcAft>
              <a:buClr>
                <a:srgbClr val="888888"/>
              </a:buClr>
              <a:buSzPts val="1400"/>
              <a:buNone/>
              <a:defRPr sz="1400">
                <a:solidFill>
                  <a:srgbClr val="888888"/>
                </a:solidFill>
              </a:defRPr>
            </a:lvl5pPr>
            <a:lvl6pPr algn="l" indent="-228600" lvl="5" marL="2743200">
              <a:spcBef>
                <a:spcPts val="280"/>
              </a:spcBef>
              <a:spcAft>
                <a:spcPts val="0"/>
              </a:spcAft>
              <a:buClr>
                <a:srgbClr val="888888"/>
              </a:buClr>
              <a:buSzPts val="1400"/>
              <a:buNone/>
              <a:defRPr sz="1400">
                <a:solidFill>
                  <a:srgbClr val="888888"/>
                </a:solidFill>
              </a:defRPr>
            </a:lvl6pPr>
            <a:lvl7pPr algn="l" indent="-228600" lvl="6" marL="3200400">
              <a:spcBef>
                <a:spcPts val="280"/>
              </a:spcBef>
              <a:spcAft>
                <a:spcPts val="0"/>
              </a:spcAft>
              <a:buClr>
                <a:srgbClr val="888888"/>
              </a:buClr>
              <a:buSzPts val="1400"/>
              <a:buNone/>
              <a:defRPr sz="1400">
                <a:solidFill>
                  <a:srgbClr val="888888"/>
                </a:solidFill>
              </a:defRPr>
            </a:lvl7pPr>
            <a:lvl8pPr algn="l" indent="-228600" lvl="7" marL="3657600">
              <a:spcBef>
                <a:spcPts val="280"/>
              </a:spcBef>
              <a:spcAft>
                <a:spcPts val="0"/>
              </a:spcAft>
              <a:buClr>
                <a:srgbClr val="888888"/>
              </a:buClr>
              <a:buSzPts val="1400"/>
              <a:buNone/>
              <a:defRPr sz="1400">
                <a:solidFill>
                  <a:srgbClr val="888888"/>
                </a:solidFill>
              </a:defRPr>
            </a:lvl8pPr>
            <a:lvl9pPr algn="l" indent="-228600" lvl="8" marL="4114800">
              <a:spcBef>
                <a:spcPts val="280"/>
              </a:spcBef>
              <a:spcAft>
                <a:spcPts val="0"/>
              </a:spcAft>
              <a:buClr>
                <a:srgbClr val="888888"/>
              </a:buClr>
              <a:buSzPts val="1400"/>
              <a:buNone/>
              <a:defRPr sz="1400">
                <a:solidFill>
                  <a:srgbClr val="888888"/>
                </a:solidFill>
              </a:defRPr>
            </a:lvl9pPr>
          </a:lstStyle>
          <a:p/>
        </p:txBody>
      </p:sp>
      <p:sp>
        <p:nvSpPr>
          <p:cNvPr id="1048992" name="Google Shape;30;p7"/>
          <p:cNvSpPr txBox="1">
            <a:spLocks noGrp="1"/>
          </p:cNvSpPr>
          <p:nvPr>
            <p:ph type="dt" idx="10"/>
          </p:nvPr>
        </p:nvSpPr>
        <p:spPr>
          <a:xfrm>
            <a:off x="457200" y="6356350"/>
            <a:ext cx="2133600" cy="365125"/>
          </a:xfrm>
          <a:prstGeom prst="rect"/>
          <a:noFill/>
          <a:ln>
            <a:noFill/>
          </a:ln>
        </p:spPr>
        <p:txBody>
          <a:bodyPr anchor="ctr" anchorCtr="0" bIns="45700" lIns="91425" rIns="91425" spcFirstLastPara="1" tIns="45700" wrap="square">
            <a:noAutofit/>
          </a:bodyPr>
          <a:lstStyle>
            <a:lvl1pPr algn="l" lvl="0">
              <a:spcBef>
                <a:spcPts val="0"/>
              </a:spcBef>
              <a:spcAft>
                <a:spcPts val="0"/>
              </a:spcAft>
              <a:buSzPts val="1400"/>
              <a:buNone/>
            </a:lvl1pPr>
            <a:lvl2pPr algn="l" lvl="1">
              <a:spcBef>
                <a:spcPts val="0"/>
              </a:spcBef>
              <a:spcAft>
                <a:spcPts val="0"/>
              </a:spcAft>
              <a:buSzPts val="1400"/>
              <a:buNone/>
            </a:lvl2pPr>
            <a:lvl3pPr algn="l" lvl="2">
              <a:spcBef>
                <a:spcPts val="0"/>
              </a:spcBef>
              <a:spcAft>
                <a:spcPts val="0"/>
              </a:spcAft>
              <a:buSzPts val="1400"/>
              <a:buNone/>
            </a:lvl3pPr>
            <a:lvl4pPr algn="l" lvl="3">
              <a:spcBef>
                <a:spcPts val="0"/>
              </a:spcBef>
              <a:spcAft>
                <a:spcPts val="0"/>
              </a:spcAft>
              <a:buSzPts val="1400"/>
              <a:buNone/>
            </a:lvl4pPr>
            <a:lvl5pPr algn="l" lvl="4">
              <a:spcBef>
                <a:spcPts val="0"/>
              </a:spcBef>
              <a:spcAft>
                <a:spcPts val="0"/>
              </a:spcAft>
              <a:buSzPts val="1400"/>
              <a:buNone/>
            </a:lvl5pPr>
            <a:lvl6pPr algn="l" lvl="5">
              <a:spcBef>
                <a:spcPts val="0"/>
              </a:spcBef>
              <a:spcAft>
                <a:spcPts val="0"/>
              </a:spcAft>
              <a:buSzPts val="1400"/>
              <a:buNone/>
            </a:lvl6pPr>
            <a:lvl7pPr algn="l" lvl="6">
              <a:spcBef>
                <a:spcPts val="0"/>
              </a:spcBef>
              <a:spcAft>
                <a:spcPts val="0"/>
              </a:spcAft>
              <a:buSzPts val="1400"/>
              <a:buNone/>
            </a:lvl7pPr>
            <a:lvl8pPr algn="l" lvl="7">
              <a:spcBef>
                <a:spcPts val="0"/>
              </a:spcBef>
              <a:spcAft>
                <a:spcPts val="0"/>
              </a:spcAft>
              <a:buSzPts val="1400"/>
              <a:buNone/>
            </a:lvl8pPr>
            <a:lvl9pPr algn="l" lvl="8">
              <a:spcBef>
                <a:spcPts val="0"/>
              </a:spcBef>
              <a:spcAft>
                <a:spcPts val="0"/>
              </a:spcAft>
              <a:buSzPts val="1400"/>
              <a:buNone/>
            </a:lvl9pPr>
          </a:lstStyle>
          <a:p/>
        </p:txBody>
      </p:sp>
      <p:sp>
        <p:nvSpPr>
          <p:cNvPr id="1048993" name="Google Shape;31;p7"/>
          <p:cNvSpPr txBox="1">
            <a:spLocks noGrp="1"/>
          </p:cNvSpPr>
          <p:nvPr>
            <p:ph type="ftr" idx="11"/>
          </p:nvPr>
        </p:nvSpPr>
        <p:spPr>
          <a:xfrm>
            <a:off x="3124200" y="6356350"/>
            <a:ext cx="2895600" cy="365125"/>
          </a:xfrm>
          <a:prstGeom prst="rect"/>
          <a:noFill/>
          <a:ln>
            <a:noFill/>
          </a:ln>
        </p:spPr>
        <p:txBody>
          <a:bodyPr anchor="ctr" anchorCtr="0" bIns="45700" lIns="91425" rIns="91425" spcFirstLastPara="1" tIns="45700" wrap="square">
            <a:noAutofit/>
          </a:bodyPr>
          <a:lstStyle>
            <a:lvl1pPr algn="ctr" lvl="0">
              <a:spcBef>
                <a:spcPts val="0"/>
              </a:spcBef>
              <a:spcAft>
                <a:spcPts val="0"/>
              </a:spcAft>
              <a:buSzPts val="1400"/>
              <a:buNone/>
            </a:lvl1pPr>
            <a:lvl2pPr algn="l" lvl="1">
              <a:spcBef>
                <a:spcPts val="0"/>
              </a:spcBef>
              <a:spcAft>
                <a:spcPts val="0"/>
              </a:spcAft>
              <a:buSzPts val="1400"/>
              <a:buNone/>
            </a:lvl2pPr>
            <a:lvl3pPr algn="l" lvl="2">
              <a:spcBef>
                <a:spcPts val="0"/>
              </a:spcBef>
              <a:spcAft>
                <a:spcPts val="0"/>
              </a:spcAft>
              <a:buSzPts val="1400"/>
              <a:buNone/>
            </a:lvl3pPr>
            <a:lvl4pPr algn="l" lvl="3">
              <a:spcBef>
                <a:spcPts val="0"/>
              </a:spcBef>
              <a:spcAft>
                <a:spcPts val="0"/>
              </a:spcAft>
              <a:buSzPts val="1400"/>
              <a:buNone/>
            </a:lvl4pPr>
            <a:lvl5pPr algn="l" lvl="4">
              <a:spcBef>
                <a:spcPts val="0"/>
              </a:spcBef>
              <a:spcAft>
                <a:spcPts val="0"/>
              </a:spcAft>
              <a:buSzPts val="1400"/>
              <a:buNone/>
            </a:lvl5pPr>
            <a:lvl6pPr algn="l" lvl="5">
              <a:spcBef>
                <a:spcPts val="0"/>
              </a:spcBef>
              <a:spcAft>
                <a:spcPts val="0"/>
              </a:spcAft>
              <a:buSzPts val="1400"/>
              <a:buNone/>
            </a:lvl6pPr>
            <a:lvl7pPr algn="l" lvl="6">
              <a:spcBef>
                <a:spcPts val="0"/>
              </a:spcBef>
              <a:spcAft>
                <a:spcPts val="0"/>
              </a:spcAft>
              <a:buSzPts val="1400"/>
              <a:buNone/>
            </a:lvl7pPr>
            <a:lvl8pPr algn="l" lvl="7">
              <a:spcBef>
                <a:spcPts val="0"/>
              </a:spcBef>
              <a:spcAft>
                <a:spcPts val="0"/>
              </a:spcAft>
              <a:buSzPts val="1400"/>
              <a:buNone/>
            </a:lvl8pPr>
            <a:lvl9pPr algn="l" lvl="8">
              <a:spcBef>
                <a:spcPts val="0"/>
              </a:spcBef>
              <a:spcAft>
                <a:spcPts val="0"/>
              </a:spcAft>
              <a:buSzPts val="1400"/>
              <a:buNone/>
            </a:lvl9pPr>
          </a:lstStyle>
          <a:p/>
        </p:txBody>
      </p:sp>
      <p:sp>
        <p:nvSpPr>
          <p:cNvPr id="1048994" name="Google Shape;32;p7"/>
          <p:cNvSpPr txBox="1">
            <a:spLocks noGrp="1"/>
          </p:cNvSpPr>
          <p:nvPr>
            <p:ph type="sldNum" idx="12"/>
          </p:nvPr>
        </p:nvSpPr>
        <p:spPr>
          <a:xfrm>
            <a:off x="6553200" y="6356350"/>
            <a:ext cx="2133600" cy="365125"/>
          </a:xfrm>
          <a:prstGeom prst="rect"/>
          <a:noFill/>
          <a:ln>
            <a:noFill/>
          </a:ln>
        </p:spPr>
        <p:txBody>
          <a:bodyPr anchor="ctr" anchorCtr="0" bIns="45700" lIns="91425" rIns="91425" spcFirstLastPara="1" tIns="45700" wrap="square">
            <a:noAutofit/>
          </a:bodyPr>
          <a:lstStyle>
            <a:lvl1pPr algn="r" indent="0" lvl="0" marL="0">
              <a:spcBef>
                <a:spcPts val="0"/>
              </a:spcBef>
              <a:buNone/>
            </a:lvl1pPr>
            <a:lvl2pPr algn="r" indent="0" lvl="1" marL="0">
              <a:spcBef>
                <a:spcPts val="0"/>
              </a:spcBef>
              <a:buNone/>
            </a:lvl2pPr>
            <a:lvl3pPr algn="r" indent="0" lvl="2" marL="0">
              <a:spcBef>
                <a:spcPts val="0"/>
              </a:spcBef>
              <a:buNone/>
            </a:lvl3pPr>
            <a:lvl4pPr algn="r" indent="0" lvl="3" marL="0">
              <a:spcBef>
                <a:spcPts val="0"/>
              </a:spcBef>
              <a:buNone/>
            </a:lvl4pPr>
            <a:lvl5pPr algn="r" indent="0" lvl="4" marL="0">
              <a:spcBef>
                <a:spcPts val="0"/>
              </a:spcBef>
              <a:buNone/>
            </a:lvl5pPr>
            <a:lvl6pPr algn="r" indent="0" lvl="5" marL="0">
              <a:spcBef>
                <a:spcPts val="0"/>
              </a:spcBef>
              <a:buNone/>
            </a:lvl6pPr>
            <a:lvl7pPr algn="r" indent="0" lvl="6" marL="0">
              <a:spcBef>
                <a:spcPts val="0"/>
              </a:spcBef>
              <a:buNone/>
            </a:lvl7pPr>
            <a:lvl8pPr algn="r" indent="0" lvl="7" marL="0">
              <a:spcBef>
                <a:spcPts val="0"/>
              </a:spcBef>
              <a:buNone/>
            </a:lvl8pPr>
            <a:lvl9pPr algn="r" indent="0" lvl="8" marL="0">
              <a:spcBef>
                <a:spcPts val="0"/>
              </a:spcBef>
              <a:buNone/>
            </a:lvl9pPr>
          </a:lstStyle>
          <a:p>
            <a:pPr algn="r" indent="0" lvl="0" marL="0" rtl="0">
              <a:spcBef>
                <a:spcPts val="0"/>
              </a:spcBef>
              <a:spcAft>
                <a:spcPts val="0"/>
              </a:spcAft>
              <a:buNone/>
            </a:pPr>
            <a:fld id="{00000000-1234-1234-1234-123412341234}" type="slidenum">
              <a:rPr lang="en-US"/>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68" name="Shape 33"/>
        <p:cNvGrpSpPr/>
        <p:nvPr/>
      </p:nvGrpSpPr>
      <p:grpSpPr>
        <a:xfrm>
          <a:off x="0" y="0"/>
          <a:ext cx="0" cy="0"/>
          <a:chOff x="0" y="0"/>
          <a:chExt cx="0" cy="0"/>
        </a:xfrm>
      </p:grpSpPr>
      <p:sp>
        <p:nvSpPr>
          <p:cNvPr id="1048995" name="Google Shape;34;p8"/>
          <p:cNvSpPr txBox="1">
            <a:spLocks noGrp="1"/>
          </p:cNvSpPr>
          <p:nvPr>
            <p:ph type="title"/>
          </p:nvPr>
        </p:nvSpPr>
        <p:spPr>
          <a:xfrm>
            <a:off x="457200" y="274638"/>
            <a:ext cx="8229600" cy="1143000"/>
          </a:xfrm>
          <a:prstGeom prst="rect"/>
          <a:noFill/>
          <a:ln>
            <a:noFill/>
          </a:ln>
        </p:spPr>
        <p:txBody>
          <a:bodyPr anchor="ctr" anchorCtr="0" bIns="45700" lIns="91425" rIns="91425" spcFirstLastPara="1" tIns="45700" wrap="square">
            <a:normAutofit/>
          </a:bodyPr>
          <a:lstStyle>
            <a:lvl1pPr algn="ctr" lvl="0">
              <a:spcBef>
                <a:spcPts val="0"/>
              </a:spcBef>
              <a:spcAft>
                <a:spcPts val="0"/>
              </a:spcAft>
              <a:buClr>
                <a:schemeClr val="dk1"/>
              </a:buClr>
              <a:buSzPts val="1800"/>
              <a:buNone/>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p:txBody>
      </p:sp>
      <p:sp>
        <p:nvSpPr>
          <p:cNvPr id="1048996" name="Google Shape;35;p8"/>
          <p:cNvSpPr txBox="1">
            <a:spLocks noGrp="1"/>
          </p:cNvSpPr>
          <p:nvPr>
            <p:ph type="body" idx="1"/>
          </p:nvPr>
        </p:nvSpPr>
        <p:spPr>
          <a:xfrm>
            <a:off x="457200" y="1600200"/>
            <a:ext cx="4038600" cy="4525963"/>
          </a:xfrm>
          <a:prstGeom prst="rect"/>
          <a:noFill/>
          <a:ln>
            <a:noFill/>
          </a:ln>
        </p:spPr>
        <p:txBody>
          <a:bodyPr anchor="t" anchorCtr="0" bIns="45700" lIns="91425" rIns="91425" spcFirstLastPara="1" tIns="45700" wrap="square">
            <a:normAutofit/>
          </a:bodyPr>
          <a:lstStyle>
            <a:lvl1pPr algn="l" indent="-406400" lvl="0" marL="457200">
              <a:spcBef>
                <a:spcPts val="560"/>
              </a:spcBef>
              <a:spcAft>
                <a:spcPts val="0"/>
              </a:spcAft>
              <a:buClr>
                <a:schemeClr val="dk1"/>
              </a:buClr>
              <a:buSzPts val="2800"/>
              <a:buChar char="•"/>
              <a:defRPr sz="2800"/>
            </a:lvl1pPr>
            <a:lvl2pPr algn="l" indent="-381000" lvl="1" marL="914400">
              <a:spcBef>
                <a:spcPts val="480"/>
              </a:spcBef>
              <a:spcAft>
                <a:spcPts val="0"/>
              </a:spcAft>
              <a:buClr>
                <a:schemeClr val="dk1"/>
              </a:buClr>
              <a:buSzPts val="2400"/>
              <a:buChar char="–"/>
              <a:defRPr sz="2400"/>
            </a:lvl2pPr>
            <a:lvl3pPr algn="l" indent="-355600" lvl="2" marL="1371600">
              <a:spcBef>
                <a:spcPts val="400"/>
              </a:spcBef>
              <a:spcAft>
                <a:spcPts val="0"/>
              </a:spcAft>
              <a:buClr>
                <a:schemeClr val="dk1"/>
              </a:buClr>
              <a:buSzPts val="2000"/>
              <a:buChar char="•"/>
              <a:defRPr sz="2000"/>
            </a:lvl3pPr>
            <a:lvl4pPr algn="l" indent="-342900" lvl="3" marL="1828800">
              <a:spcBef>
                <a:spcPts val="360"/>
              </a:spcBef>
              <a:spcAft>
                <a:spcPts val="0"/>
              </a:spcAft>
              <a:buClr>
                <a:schemeClr val="dk1"/>
              </a:buClr>
              <a:buSzPts val="1800"/>
              <a:buChar char="–"/>
              <a:defRPr sz="1800"/>
            </a:lvl4pPr>
            <a:lvl5pPr algn="l" indent="-342900" lvl="4" marL="2286000">
              <a:spcBef>
                <a:spcPts val="360"/>
              </a:spcBef>
              <a:spcAft>
                <a:spcPts val="0"/>
              </a:spcAft>
              <a:buClr>
                <a:schemeClr val="dk1"/>
              </a:buClr>
              <a:buSzPts val="1800"/>
              <a:buChar char="»"/>
              <a:defRPr sz="1800"/>
            </a:lvl5pPr>
            <a:lvl6pPr algn="l" indent="-342900" lvl="5" marL="2743200">
              <a:spcBef>
                <a:spcPts val="360"/>
              </a:spcBef>
              <a:spcAft>
                <a:spcPts val="0"/>
              </a:spcAft>
              <a:buClr>
                <a:schemeClr val="dk1"/>
              </a:buClr>
              <a:buSzPts val="1800"/>
              <a:buChar char="•"/>
              <a:defRPr sz="1800"/>
            </a:lvl6pPr>
            <a:lvl7pPr algn="l" indent="-342900" lvl="6" marL="3200400">
              <a:spcBef>
                <a:spcPts val="360"/>
              </a:spcBef>
              <a:spcAft>
                <a:spcPts val="0"/>
              </a:spcAft>
              <a:buClr>
                <a:schemeClr val="dk1"/>
              </a:buClr>
              <a:buSzPts val="1800"/>
              <a:buChar char="•"/>
              <a:defRPr sz="1800"/>
            </a:lvl7pPr>
            <a:lvl8pPr algn="l" indent="-342900" lvl="7" marL="3657600">
              <a:spcBef>
                <a:spcPts val="360"/>
              </a:spcBef>
              <a:spcAft>
                <a:spcPts val="0"/>
              </a:spcAft>
              <a:buClr>
                <a:schemeClr val="dk1"/>
              </a:buClr>
              <a:buSzPts val="1800"/>
              <a:buChar char="•"/>
              <a:defRPr sz="1800"/>
            </a:lvl8pPr>
            <a:lvl9pPr algn="l" indent="-342900" lvl="8" marL="4114800">
              <a:spcBef>
                <a:spcPts val="360"/>
              </a:spcBef>
              <a:spcAft>
                <a:spcPts val="0"/>
              </a:spcAft>
              <a:buClr>
                <a:schemeClr val="dk1"/>
              </a:buClr>
              <a:buSzPts val="1800"/>
              <a:buChar char="•"/>
              <a:defRPr sz="1800"/>
            </a:lvl9pPr>
          </a:lstStyle>
          <a:p/>
        </p:txBody>
      </p:sp>
      <p:sp>
        <p:nvSpPr>
          <p:cNvPr id="1048997" name="Google Shape;36;p8"/>
          <p:cNvSpPr txBox="1">
            <a:spLocks noGrp="1"/>
          </p:cNvSpPr>
          <p:nvPr>
            <p:ph type="body" idx="2"/>
          </p:nvPr>
        </p:nvSpPr>
        <p:spPr>
          <a:xfrm>
            <a:off x="4648200" y="1600200"/>
            <a:ext cx="4038600" cy="4525963"/>
          </a:xfrm>
          <a:prstGeom prst="rect"/>
          <a:noFill/>
          <a:ln>
            <a:noFill/>
          </a:ln>
        </p:spPr>
        <p:txBody>
          <a:bodyPr anchor="t" anchorCtr="0" bIns="45700" lIns="91425" rIns="91425" spcFirstLastPara="1" tIns="45700" wrap="square">
            <a:normAutofit/>
          </a:bodyPr>
          <a:lstStyle>
            <a:lvl1pPr algn="l" indent="-406400" lvl="0" marL="457200">
              <a:spcBef>
                <a:spcPts val="560"/>
              </a:spcBef>
              <a:spcAft>
                <a:spcPts val="0"/>
              </a:spcAft>
              <a:buClr>
                <a:schemeClr val="dk1"/>
              </a:buClr>
              <a:buSzPts val="2800"/>
              <a:buChar char="•"/>
              <a:defRPr sz="2800"/>
            </a:lvl1pPr>
            <a:lvl2pPr algn="l" indent="-381000" lvl="1" marL="914400">
              <a:spcBef>
                <a:spcPts val="480"/>
              </a:spcBef>
              <a:spcAft>
                <a:spcPts val="0"/>
              </a:spcAft>
              <a:buClr>
                <a:schemeClr val="dk1"/>
              </a:buClr>
              <a:buSzPts val="2400"/>
              <a:buChar char="–"/>
              <a:defRPr sz="2400"/>
            </a:lvl2pPr>
            <a:lvl3pPr algn="l" indent="-355600" lvl="2" marL="1371600">
              <a:spcBef>
                <a:spcPts val="400"/>
              </a:spcBef>
              <a:spcAft>
                <a:spcPts val="0"/>
              </a:spcAft>
              <a:buClr>
                <a:schemeClr val="dk1"/>
              </a:buClr>
              <a:buSzPts val="2000"/>
              <a:buChar char="•"/>
              <a:defRPr sz="2000"/>
            </a:lvl3pPr>
            <a:lvl4pPr algn="l" indent="-342900" lvl="3" marL="1828800">
              <a:spcBef>
                <a:spcPts val="360"/>
              </a:spcBef>
              <a:spcAft>
                <a:spcPts val="0"/>
              </a:spcAft>
              <a:buClr>
                <a:schemeClr val="dk1"/>
              </a:buClr>
              <a:buSzPts val="1800"/>
              <a:buChar char="–"/>
              <a:defRPr sz="1800"/>
            </a:lvl4pPr>
            <a:lvl5pPr algn="l" indent="-342900" lvl="4" marL="2286000">
              <a:spcBef>
                <a:spcPts val="360"/>
              </a:spcBef>
              <a:spcAft>
                <a:spcPts val="0"/>
              </a:spcAft>
              <a:buClr>
                <a:schemeClr val="dk1"/>
              </a:buClr>
              <a:buSzPts val="1800"/>
              <a:buChar char="»"/>
              <a:defRPr sz="1800"/>
            </a:lvl5pPr>
            <a:lvl6pPr algn="l" indent="-342900" lvl="5" marL="2743200">
              <a:spcBef>
                <a:spcPts val="360"/>
              </a:spcBef>
              <a:spcAft>
                <a:spcPts val="0"/>
              </a:spcAft>
              <a:buClr>
                <a:schemeClr val="dk1"/>
              </a:buClr>
              <a:buSzPts val="1800"/>
              <a:buChar char="•"/>
              <a:defRPr sz="1800"/>
            </a:lvl6pPr>
            <a:lvl7pPr algn="l" indent="-342900" lvl="6" marL="3200400">
              <a:spcBef>
                <a:spcPts val="360"/>
              </a:spcBef>
              <a:spcAft>
                <a:spcPts val="0"/>
              </a:spcAft>
              <a:buClr>
                <a:schemeClr val="dk1"/>
              </a:buClr>
              <a:buSzPts val="1800"/>
              <a:buChar char="•"/>
              <a:defRPr sz="1800"/>
            </a:lvl7pPr>
            <a:lvl8pPr algn="l" indent="-342900" lvl="7" marL="3657600">
              <a:spcBef>
                <a:spcPts val="360"/>
              </a:spcBef>
              <a:spcAft>
                <a:spcPts val="0"/>
              </a:spcAft>
              <a:buClr>
                <a:schemeClr val="dk1"/>
              </a:buClr>
              <a:buSzPts val="1800"/>
              <a:buChar char="•"/>
              <a:defRPr sz="1800"/>
            </a:lvl8pPr>
            <a:lvl9pPr algn="l" indent="-342900" lvl="8" marL="4114800">
              <a:spcBef>
                <a:spcPts val="360"/>
              </a:spcBef>
              <a:spcAft>
                <a:spcPts val="0"/>
              </a:spcAft>
              <a:buClr>
                <a:schemeClr val="dk1"/>
              </a:buClr>
              <a:buSzPts val="1800"/>
              <a:buChar char="•"/>
              <a:defRPr sz="1800"/>
            </a:lvl9pPr>
          </a:lstStyle>
          <a:p/>
        </p:txBody>
      </p:sp>
      <p:sp>
        <p:nvSpPr>
          <p:cNvPr id="1048998" name="Google Shape;37;p8"/>
          <p:cNvSpPr txBox="1">
            <a:spLocks noGrp="1"/>
          </p:cNvSpPr>
          <p:nvPr>
            <p:ph type="dt" idx="10"/>
          </p:nvPr>
        </p:nvSpPr>
        <p:spPr>
          <a:xfrm>
            <a:off x="457200" y="6356350"/>
            <a:ext cx="2133600" cy="365125"/>
          </a:xfrm>
          <a:prstGeom prst="rect"/>
          <a:noFill/>
          <a:ln>
            <a:noFill/>
          </a:ln>
        </p:spPr>
        <p:txBody>
          <a:bodyPr anchor="ctr" anchorCtr="0" bIns="45700" lIns="91425" rIns="91425" spcFirstLastPara="1" tIns="45700" wrap="square">
            <a:noAutofit/>
          </a:bodyPr>
          <a:lstStyle>
            <a:lvl1pPr algn="l" lvl="0">
              <a:spcBef>
                <a:spcPts val="0"/>
              </a:spcBef>
              <a:spcAft>
                <a:spcPts val="0"/>
              </a:spcAft>
              <a:buSzPts val="1400"/>
              <a:buNone/>
            </a:lvl1pPr>
            <a:lvl2pPr algn="l" lvl="1">
              <a:spcBef>
                <a:spcPts val="0"/>
              </a:spcBef>
              <a:spcAft>
                <a:spcPts val="0"/>
              </a:spcAft>
              <a:buSzPts val="1400"/>
              <a:buNone/>
            </a:lvl2pPr>
            <a:lvl3pPr algn="l" lvl="2">
              <a:spcBef>
                <a:spcPts val="0"/>
              </a:spcBef>
              <a:spcAft>
                <a:spcPts val="0"/>
              </a:spcAft>
              <a:buSzPts val="1400"/>
              <a:buNone/>
            </a:lvl3pPr>
            <a:lvl4pPr algn="l" lvl="3">
              <a:spcBef>
                <a:spcPts val="0"/>
              </a:spcBef>
              <a:spcAft>
                <a:spcPts val="0"/>
              </a:spcAft>
              <a:buSzPts val="1400"/>
              <a:buNone/>
            </a:lvl4pPr>
            <a:lvl5pPr algn="l" lvl="4">
              <a:spcBef>
                <a:spcPts val="0"/>
              </a:spcBef>
              <a:spcAft>
                <a:spcPts val="0"/>
              </a:spcAft>
              <a:buSzPts val="1400"/>
              <a:buNone/>
            </a:lvl5pPr>
            <a:lvl6pPr algn="l" lvl="5">
              <a:spcBef>
                <a:spcPts val="0"/>
              </a:spcBef>
              <a:spcAft>
                <a:spcPts val="0"/>
              </a:spcAft>
              <a:buSzPts val="1400"/>
              <a:buNone/>
            </a:lvl6pPr>
            <a:lvl7pPr algn="l" lvl="6">
              <a:spcBef>
                <a:spcPts val="0"/>
              </a:spcBef>
              <a:spcAft>
                <a:spcPts val="0"/>
              </a:spcAft>
              <a:buSzPts val="1400"/>
              <a:buNone/>
            </a:lvl7pPr>
            <a:lvl8pPr algn="l" lvl="7">
              <a:spcBef>
                <a:spcPts val="0"/>
              </a:spcBef>
              <a:spcAft>
                <a:spcPts val="0"/>
              </a:spcAft>
              <a:buSzPts val="1400"/>
              <a:buNone/>
            </a:lvl8pPr>
            <a:lvl9pPr algn="l" lvl="8">
              <a:spcBef>
                <a:spcPts val="0"/>
              </a:spcBef>
              <a:spcAft>
                <a:spcPts val="0"/>
              </a:spcAft>
              <a:buSzPts val="1400"/>
              <a:buNone/>
            </a:lvl9pPr>
          </a:lstStyle>
          <a:p/>
        </p:txBody>
      </p:sp>
      <p:sp>
        <p:nvSpPr>
          <p:cNvPr id="1048999" name="Google Shape;38;p8"/>
          <p:cNvSpPr txBox="1">
            <a:spLocks noGrp="1"/>
          </p:cNvSpPr>
          <p:nvPr>
            <p:ph type="ftr" idx="11"/>
          </p:nvPr>
        </p:nvSpPr>
        <p:spPr>
          <a:xfrm>
            <a:off x="3124200" y="6356350"/>
            <a:ext cx="2895600" cy="365125"/>
          </a:xfrm>
          <a:prstGeom prst="rect"/>
          <a:noFill/>
          <a:ln>
            <a:noFill/>
          </a:ln>
        </p:spPr>
        <p:txBody>
          <a:bodyPr anchor="ctr" anchorCtr="0" bIns="45700" lIns="91425" rIns="91425" spcFirstLastPara="1" tIns="45700" wrap="square">
            <a:noAutofit/>
          </a:bodyPr>
          <a:lstStyle>
            <a:lvl1pPr algn="ctr" lvl="0">
              <a:spcBef>
                <a:spcPts val="0"/>
              </a:spcBef>
              <a:spcAft>
                <a:spcPts val="0"/>
              </a:spcAft>
              <a:buSzPts val="1400"/>
              <a:buNone/>
            </a:lvl1pPr>
            <a:lvl2pPr algn="l" lvl="1">
              <a:spcBef>
                <a:spcPts val="0"/>
              </a:spcBef>
              <a:spcAft>
                <a:spcPts val="0"/>
              </a:spcAft>
              <a:buSzPts val="1400"/>
              <a:buNone/>
            </a:lvl2pPr>
            <a:lvl3pPr algn="l" lvl="2">
              <a:spcBef>
                <a:spcPts val="0"/>
              </a:spcBef>
              <a:spcAft>
                <a:spcPts val="0"/>
              </a:spcAft>
              <a:buSzPts val="1400"/>
              <a:buNone/>
            </a:lvl3pPr>
            <a:lvl4pPr algn="l" lvl="3">
              <a:spcBef>
                <a:spcPts val="0"/>
              </a:spcBef>
              <a:spcAft>
                <a:spcPts val="0"/>
              </a:spcAft>
              <a:buSzPts val="1400"/>
              <a:buNone/>
            </a:lvl4pPr>
            <a:lvl5pPr algn="l" lvl="4">
              <a:spcBef>
                <a:spcPts val="0"/>
              </a:spcBef>
              <a:spcAft>
                <a:spcPts val="0"/>
              </a:spcAft>
              <a:buSzPts val="1400"/>
              <a:buNone/>
            </a:lvl5pPr>
            <a:lvl6pPr algn="l" lvl="5">
              <a:spcBef>
                <a:spcPts val="0"/>
              </a:spcBef>
              <a:spcAft>
                <a:spcPts val="0"/>
              </a:spcAft>
              <a:buSzPts val="1400"/>
              <a:buNone/>
            </a:lvl6pPr>
            <a:lvl7pPr algn="l" lvl="6">
              <a:spcBef>
                <a:spcPts val="0"/>
              </a:spcBef>
              <a:spcAft>
                <a:spcPts val="0"/>
              </a:spcAft>
              <a:buSzPts val="1400"/>
              <a:buNone/>
            </a:lvl7pPr>
            <a:lvl8pPr algn="l" lvl="7">
              <a:spcBef>
                <a:spcPts val="0"/>
              </a:spcBef>
              <a:spcAft>
                <a:spcPts val="0"/>
              </a:spcAft>
              <a:buSzPts val="1400"/>
              <a:buNone/>
            </a:lvl8pPr>
            <a:lvl9pPr algn="l" lvl="8">
              <a:spcBef>
                <a:spcPts val="0"/>
              </a:spcBef>
              <a:spcAft>
                <a:spcPts val="0"/>
              </a:spcAft>
              <a:buSzPts val="1400"/>
              <a:buNone/>
            </a:lvl9pPr>
          </a:lstStyle>
          <a:p/>
        </p:txBody>
      </p:sp>
      <p:sp>
        <p:nvSpPr>
          <p:cNvPr id="1049000" name="Google Shape;39;p8"/>
          <p:cNvSpPr txBox="1">
            <a:spLocks noGrp="1"/>
          </p:cNvSpPr>
          <p:nvPr>
            <p:ph type="sldNum" idx="12"/>
          </p:nvPr>
        </p:nvSpPr>
        <p:spPr>
          <a:xfrm>
            <a:off x="6553200" y="6356350"/>
            <a:ext cx="2133600" cy="365125"/>
          </a:xfrm>
          <a:prstGeom prst="rect"/>
          <a:noFill/>
          <a:ln>
            <a:noFill/>
          </a:ln>
        </p:spPr>
        <p:txBody>
          <a:bodyPr anchor="ctr" anchorCtr="0" bIns="45700" lIns="91425" rIns="91425" spcFirstLastPara="1" tIns="45700" wrap="square">
            <a:noAutofit/>
          </a:bodyPr>
          <a:lstStyle>
            <a:lvl1pPr algn="r" indent="0" lvl="0" marL="0">
              <a:spcBef>
                <a:spcPts val="0"/>
              </a:spcBef>
              <a:buNone/>
            </a:lvl1pPr>
            <a:lvl2pPr algn="r" indent="0" lvl="1" marL="0">
              <a:spcBef>
                <a:spcPts val="0"/>
              </a:spcBef>
              <a:buNone/>
            </a:lvl2pPr>
            <a:lvl3pPr algn="r" indent="0" lvl="2" marL="0">
              <a:spcBef>
                <a:spcPts val="0"/>
              </a:spcBef>
              <a:buNone/>
            </a:lvl3pPr>
            <a:lvl4pPr algn="r" indent="0" lvl="3" marL="0">
              <a:spcBef>
                <a:spcPts val="0"/>
              </a:spcBef>
              <a:buNone/>
            </a:lvl4pPr>
            <a:lvl5pPr algn="r" indent="0" lvl="4" marL="0">
              <a:spcBef>
                <a:spcPts val="0"/>
              </a:spcBef>
              <a:buNone/>
            </a:lvl5pPr>
            <a:lvl6pPr algn="r" indent="0" lvl="5" marL="0">
              <a:spcBef>
                <a:spcPts val="0"/>
              </a:spcBef>
              <a:buNone/>
            </a:lvl6pPr>
            <a:lvl7pPr algn="r" indent="0" lvl="6" marL="0">
              <a:spcBef>
                <a:spcPts val="0"/>
              </a:spcBef>
              <a:buNone/>
            </a:lvl7pPr>
            <a:lvl8pPr algn="r" indent="0" lvl="7" marL="0">
              <a:spcBef>
                <a:spcPts val="0"/>
              </a:spcBef>
              <a:buNone/>
            </a:lvl8pPr>
            <a:lvl9pPr algn="r" indent="0" lvl="8" marL="0">
              <a:spcBef>
                <a:spcPts val="0"/>
              </a:spcBef>
              <a:buNone/>
            </a:lvl9pPr>
          </a:lstStyle>
          <a:p>
            <a:pPr algn="r" indent="0" lvl="0" marL="0" rtl="0">
              <a:spcBef>
                <a:spcPts val="0"/>
              </a:spcBef>
              <a:spcAft>
                <a:spcPts val="0"/>
              </a:spcAft>
              <a:buNone/>
            </a:pPr>
            <a:fld id="{00000000-1234-1234-1234-123412341234}" type="slidenum">
              <a:rPr lang="en-US"/>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61" name="Shape 40"/>
        <p:cNvGrpSpPr/>
        <p:nvPr/>
      </p:nvGrpSpPr>
      <p:grpSpPr>
        <a:xfrm>
          <a:off x="0" y="0"/>
          <a:ext cx="0" cy="0"/>
          <a:chOff x="0" y="0"/>
          <a:chExt cx="0" cy="0"/>
        </a:xfrm>
      </p:grpSpPr>
      <p:sp>
        <p:nvSpPr>
          <p:cNvPr id="1048956" name="Google Shape;41;p9"/>
          <p:cNvSpPr txBox="1">
            <a:spLocks noGrp="1"/>
          </p:cNvSpPr>
          <p:nvPr>
            <p:ph type="title"/>
          </p:nvPr>
        </p:nvSpPr>
        <p:spPr>
          <a:xfrm>
            <a:off x="457200" y="274638"/>
            <a:ext cx="8229600" cy="1143000"/>
          </a:xfrm>
          <a:prstGeom prst="rect"/>
          <a:noFill/>
          <a:ln>
            <a:noFill/>
          </a:ln>
        </p:spPr>
        <p:txBody>
          <a:bodyPr anchor="ctr" anchorCtr="0" bIns="45700" lIns="91425" rIns="91425" spcFirstLastPara="1" tIns="45700" wrap="square">
            <a:normAutofit/>
          </a:bodyPr>
          <a:lstStyle>
            <a:lvl1pPr algn="ctr" lvl="0">
              <a:spcBef>
                <a:spcPts val="0"/>
              </a:spcBef>
              <a:spcAft>
                <a:spcPts val="0"/>
              </a:spcAft>
              <a:buClr>
                <a:schemeClr val="dk1"/>
              </a:buClr>
              <a:buSzPts val="4400"/>
              <a:buFont typeface="Calibri"/>
              <a:buNone/>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p:txBody>
      </p:sp>
      <p:sp>
        <p:nvSpPr>
          <p:cNvPr id="1048957" name="Google Shape;42;p9"/>
          <p:cNvSpPr txBox="1">
            <a:spLocks noGrp="1"/>
          </p:cNvSpPr>
          <p:nvPr>
            <p:ph type="body" idx="1"/>
          </p:nvPr>
        </p:nvSpPr>
        <p:spPr>
          <a:xfrm>
            <a:off x="457200" y="1535113"/>
            <a:ext cx="4040188" cy="639762"/>
          </a:xfrm>
          <a:prstGeom prst="rect"/>
          <a:noFill/>
          <a:ln>
            <a:noFill/>
          </a:ln>
        </p:spPr>
        <p:txBody>
          <a:bodyPr anchor="b" anchorCtr="0" bIns="45700" lIns="91425" rIns="91425" spcFirstLastPara="1" tIns="45700" wrap="square">
            <a:normAutofit/>
          </a:bodyPr>
          <a:lstStyle>
            <a:lvl1pPr algn="l" indent="-228600" lvl="0" marL="457200">
              <a:spcBef>
                <a:spcPts val="480"/>
              </a:spcBef>
              <a:spcAft>
                <a:spcPts val="0"/>
              </a:spcAft>
              <a:buClr>
                <a:schemeClr val="dk1"/>
              </a:buClr>
              <a:buSzPts val="2400"/>
              <a:buNone/>
              <a:defRPr b="1" sz="2400"/>
            </a:lvl1pPr>
            <a:lvl2pPr algn="l" indent="-228600" lvl="1" marL="914400">
              <a:spcBef>
                <a:spcPts val="400"/>
              </a:spcBef>
              <a:spcAft>
                <a:spcPts val="0"/>
              </a:spcAft>
              <a:buClr>
                <a:schemeClr val="dk1"/>
              </a:buClr>
              <a:buSzPts val="2000"/>
              <a:buNone/>
              <a:defRPr b="1" sz="2000"/>
            </a:lvl2pPr>
            <a:lvl3pPr algn="l" indent="-228600" lvl="2" marL="1371600">
              <a:spcBef>
                <a:spcPts val="360"/>
              </a:spcBef>
              <a:spcAft>
                <a:spcPts val="0"/>
              </a:spcAft>
              <a:buClr>
                <a:schemeClr val="dk1"/>
              </a:buClr>
              <a:buSzPts val="1800"/>
              <a:buNone/>
              <a:defRPr b="1" sz="1800"/>
            </a:lvl3pPr>
            <a:lvl4pPr algn="l" indent="-228600" lvl="3" marL="1828800">
              <a:spcBef>
                <a:spcPts val="320"/>
              </a:spcBef>
              <a:spcAft>
                <a:spcPts val="0"/>
              </a:spcAft>
              <a:buClr>
                <a:schemeClr val="dk1"/>
              </a:buClr>
              <a:buSzPts val="1600"/>
              <a:buNone/>
              <a:defRPr b="1" sz="1600"/>
            </a:lvl4pPr>
            <a:lvl5pPr algn="l" indent="-228600" lvl="4" marL="2286000">
              <a:spcBef>
                <a:spcPts val="320"/>
              </a:spcBef>
              <a:spcAft>
                <a:spcPts val="0"/>
              </a:spcAft>
              <a:buClr>
                <a:schemeClr val="dk1"/>
              </a:buClr>
              <a:buSzPts val="1600"/>
              <a:buNone/>
              <a:defRPr b="1" sz="1600"/>
            </a:lvl5pPr>
            <a:lvl6pPr algn="l" indent="-228600" lvl="5" marL="2743200">
              <a:spcBef>
                <a:spcPts val="320"/>
              </a:spcBef>
              <a:spcAft>
                <a:spcPts val="0"/>
              </a:spcAft>
              <a:buClr>
                <a:schemeClr val="dk1"/>
              </a:buClr>
              <a:buSzPts val="1600"/>
              <a:buNone/>
              <a:defRPr b="1" sz="1600"/>
            </a:lvl6pPr>
            <a:lvl7pPr algn="l" indent="-228600" lvl="6" marL="3200400">
              <a:spcBef>
                <a:spcPts val="320"/>
              </a:spcBef>
              <a:spcAft>
                <a:spcPts val="0"/>
              </a:spcAft>
              <a:buClr>
                <a:schemeClr val="dk1"/>
              </a:buClr>
              <a:buSzPts val="1600"/>
              <a:buNone/>
              <a:defRPr b="1" sz="1600"/>
            </a:lvl7pPr>
            <a:lvl8pPr algn="l" indent="-228600" lvl="7" marL="3657600">
              <a:spcBef>
                <a:spcPts val="320"/>
              </a:spcBef>
              <a:spcAft>
                <a:spcPts val="0"/>
              </a:spcAft>
              <a:buClr>
                <a:schemeClr val="dk1"/>
              </a:buClr>
              <a:buSzPts val="1600"/>
              <a:buNone/>
              <a:defRPr b="1" sz="1600"/>
            </a:lvl8pPr>
            <a:lvl9pPr algn="l" indent="-228600" lvl="8" marL="4114800">
              <a:spcBef>
                <a:spcPts val="320"/>
              </a:spcBef>
              <a:spcAft>
                <a:spcPts val="0"/>
              </a:spcAft>
              <a:buClr>
                <a:schemeClr val="dk1"/>
              </a:buClr>
              <a:buSzPts val="1600"/>
              <a:buNone/>
              <a:defRPr b="1" sz="1600"/>
            </a:lvl9pPr>
          </a:lstStyle>
          <a:p/>
        </p:txBody>
      </p:sp>
      <p:sp>
        <p:nvSpPr>
          <p:cNvPr id="1048958" name="Google Shape;43;p9"/>
          <p:cNvSpPr txBox="1">
            <a:spLocks noGrp="1"/>
          </p:cNvSpPr>
          <p:nvPr>
            <p:ph type="body" idx="2"/>
          </p:nvPr>
        </p:nvSpPr>
        <p:spPr>
          <a:xfrm>
            <a:off x="457200" y="2174875"/>
            <a:ext cx="4040188" cy="3951288"/>
          </a:xfrm>
          <a:prstGeom prst="rect"/>
          <a:noFill/>
          <a:ln>
            <a:noFill/>
          </a:ln>
        </p:spPr>
        <p:txBody>
          <a:bodyPr anchor="t" anchorCtr="0" bIns="45700" lIns="91425" rIns="91425" spcFirstLastPara="1" tIns="45700" wrap="square">
            <a:normAutofit/>
          </a:bodyPr>
          <a:lstStyle>
            <a:lvl1pPr algn="l" indent="-381000" lvl="0" marL="457200">
              <a:spcBef>
                <a:spcPts val="480"/>
              </a:spcBef>
              <a:spcAft>
                <a:spcPts val="0"/>
              </a:spcAft>
              <a:buClr>
                <a:schemeClr val="dk1"/>
              </a:buClr>
              <a:buSzPts val="2400"/>
              <a:buChar char="•"/>
              <a:defRPr sz="2400"/>
            </a:lvl1pPr>
            <a:lvl2pPr algn="l" indent="-355600" lvl="1" marL="914400">
              <a:spcBef>
                <a:spcPts val="400"/>
              </a:spcBef>
              <a:spcAft>
                <a:spcPts val="0"/>
              </a:spcAft>
              <a:buClr>
                <a:schemeClr val="dk1"/>
              </a:buClr>
              <a:buSzPts val="2000"/>
              <a:buChar char="–"/>
              <a:defRPr sz="2000"/>
            </a:lvl2pPr>
            <a:lvl3pPr algn="l" indent="-342900" lvl="2" marL="1371600">
              <a:spcBef>
                <a:spcPts val="360"/>
              </a:spcBef>
              <a:spcAft>
                <a:spcPts val="0"/>
              </a:spcAft>
              <a:buClr>
                <a:schemeClr val="dk1"/>
              </a:buClr>
              <a:buSzPts val="1800"/>
              <a:buChar char="•"/>
              <a:defRPr sz="1800"/>
            </a:lvl3pPr>
            <a:lvl4pPr algn="l" indent="-330200" lvl="3" marL="1828800">
              <a:spcBef>
                <a:spcPts val="320"/>
              </a:spcBef>
              <a:spcAft>
                <a:spcPts val="0"/>
              </a:spcAft>
              <a:buClr>
                <a:schemeClr val="dk1"/>
              </a:buClr>
              <a:buSzPts val="1600"/>
              <a:buChar char="–"/>
              <a:defRPr sz="1600"/>
            </a:lvl4pPr>
            <a:lvl5pPr algn="l" indent="-330200" lvl="4" marL="2286000">
              <a:spcBef>
                <a:spcPts val="320"/>
              </a:spcBef>
              <a:spcAft>
                <a:spcPts val="0"/>
              </a:spcAft>
              <a:buClr>
                <a:schemeClr val="dk1"/>
              </a:buClr>
              <a:buSzPts val="1600"/>
              <a:buChar char="»"/>
              <a:defRPr sz="1600"/>
            </a:lvl5pPr>
            <a:lvl6pPr algn="l" indent="-330200" lvl="5" marL="2743200">
              <a:spcBef>
                <a:spcPts val="320"/>
              </a:spcBef>
              <a:spcAft>
                <a:spcPts val="0"/>
              </a:spcAft>
              <a:buClr>
                <a:schemeClr val="dk1"/>
              </a:buClr>
              <a:buSzPts val="1600"/>
              <a:buChar char="•"/>
              <a:defRPr sz="1600"/>
            </a:lvl6pPr>
            <a:lvl7pPr algn="l" indent="-330200" lvl="6" marL="3200400">
              <a:spcBef>
                <a:spcPts val="320"/>
              </a:spcBef>
              <a:spcAft>
                <a:spcPts val="0"/>
              </a:spcAft>
              <a:buClr>
                <a:schemeClr val="dk1"/>
              </a:buClr>
              <a:buSzPts val="1600"/>
              <a:buChar char="•"/>
              <a:defRPr sz="1600"/>
            </a:lvl7pPr>
            <a:lvl8pPr algn="l" indent="-330200" lvl="7" marL="3657600">
              <a:spcBef>
                <a:spcPts val="320"/>
              </a:spcBef>
              <a:spcAft>
                <a:spcPts val="0"/>
              </a:spcAft>
              <a:buClr>
                <a:schemeClr val="dk1"/>
              </a:buClr>
              <a:buSzPts val="1600"/>
              <a:buChar char="•"/>
              <a:defRPr sz="1600"/>
            </a:lvl8pPr>
            <a:lvl9pPr algn="l" indent="-330200" lvl="8" marL="4114800">
              <a:spcBef>
                <a:spcPts val="320"/>
              </a:spcBef>
              <a:spcAft>
                <a:spcPts val="0"/>
              </a:spcAft>
              <a:buClr>
                <a:schemeClr val="dk1"/>
              </a:buClr>
              <a:buSzPts val="1600"/>
              <a:buChar char="•"/>
              <a:defRPr sz="1600"/>
            </a:lvl9pPr>
          </a:lstStyle>
          <a:p/>
        </p:txBody>
      </p:sp>
      <p:sp>
        <p:nvSpPr>
          <p:cNvPr id="1048959" name="Google Shape;44;p9"/>
          <p:cNvSpPr txBox="1">
            <a:spLocks noGrp="1"/>
          </p:cNvSpPr>
          <p:nvPr>
            <p:ph type="body" idx="3"/>
          </p:nvPr>
        </p:nvSpPr>
        <p:spPr>
          <a:xfrm>
            <a:off x="4645025" y="1535113"/>
            <a:ext cx="4041775" cy="639762"/>
          </a:xfrm>
          <a:prstGeom prst="rect"/>
          <a:noFill/>
          <a:ln>
            <a:noFill/>
          </a:ln>
        </p:spPr>
        <p:txBody>
          <a:bodyPr anchor="b" anchorCtr="0" bIns="45700" lIns="91425" rIns="91425" spcFirstLastPara="1" tIns="45700" wrap="square">
            <a:normAutofit/>
          </a:bodyPr>
          <a:lstStyle>
            <a:lvl1pPr algn="l" indent="-228600" lvl="0" marL="457200">
              <a:spcBef>
                <a:spcPts val="480"/>
              </a:spcBef>
              <a:spcAft>
                <a:spcPts val="0"/>
              </a:spcAft>
              <a:buClr>
                <a:schemeClr val="dk1"/>
              </a:buClr>
              <a:buSzPts val="2400"/>
              <a:buNone/>
              <a:defRPr b="1" sz="2400"/>
            </a:lvl1pPr>
            <a:lvl2pPr algn="l" indent="-228600" lvl="1" marL="914400">
              <a:spcBef>
                <a:spcPts val="400"/>
              </a:spcBef>
              <a:spcAft>
                <a:spcPts val="0"/>
              </a:spcAft>
              <a:buClr>
                <a:schemeClr val="dk1"/>
              </a:buClr>
              <a:buSzPts val="2000"/>
              <a:buNone/>
              <a:defRPr b="1" sz="2000"/>
            </a:lvl2pPr>
            <a:lvl3pPr algn="l" indent="-228600" lvl="2" marL="1371600">
              <a:spcBef>
                <a:spcPts val="360"/>
              </a:spcBef>
              <a:spcAft>
                <a:spcPts val="0"/>
              </a:spcAft>
              <a:buClr>
                <a:schemeClr val="dk1"/>
              </a:buClr>
              <a:buSzPts val="1800"/>
              <a:buNone/>
              <a:defRPr b="1" sz="1800"/>
            </a:lvl3pPr>
            <a:lvl4pPr algn="l" indent="-228600" lvl="3" marL="1828800">
              <a:spcBef>
                <a:spcPts val="320"/>
              </a:spcBef>
              <a:spcAft>
                <a:spcPts val="0"/>
              </a:spcAft>
              <a:buClr>
                <a:schemeClr val="dk1"/>
              </a:buClr>
              <a:buSzPts val="1600"/>
              <a:buNone/>
              <a:defRPr b="1" sz="1600"/>
            </a:lvl4pPr>
            <a:lvl5pPr algn="l" indent="-228600" lvl="4" marL="2286000">
              <a:spcBef>
                <a:spcPts val="320"/>
              </a:spcBef>
              <a:spcAft>
                <a:spcPts val="0"/>
              </a:spcAft>
              <a:buClr>
                <a:schemeClr val="dk1"/>
              </a:buClr>
              <a:buSzPts val="1600"/>
              <a:buNone/>
              <a:defRPr b="1" sz="1600"/>
            </a:lvl5pPr>
            <a:lvl6pPr algn="l" indent="-228600" lvl="5" marL="2743200">
              <a:spcBef>
                <a:spcPts val="320"/>
              </a:spcBef>
              <a:spcAft>
                <a:spcPts val="0"/>
              </a:spcAft>
              <a:buClr>
                <a:schemeClr val="dk1"/>
              </a:buClr>
              <a:buSzPts val="1600"/>
              <a:buNone/>
              <a:defRPr b="1" sz="1600"/>
            </a:lvl6pPr>
            <a:lvl7pPr algn="l" indent="-228600" lvl="6" marL="3200400">
              <a:spcBef>
                <a:spcPts val="320"/>
              </a:spcBef>
              <a:spcAft>
                <a:spcPts val="0"/>
              </a:spcAft>
              <a:buClr>
                <a:schemeClr val="dk1"/>
              </a:buClr>
              <a:buSzPts val="1600"/>
              <a:buNone/>
              <a:defRPr b="1" sz="1600"/>
            </a:lvl7pPr>
            <a:lvl8pPr algn="l" indent="-228600" lvl="7" marL="3657600">
              <a:spcBef>
                <a:spcPts val="320"/>
              </a:spcBef>
              <a:spcAft>
                <a:spcPts val="0"/>
              </a:spcAft>
              <a:buClr>
                <a:schemeClr val="dk1"/>
              </a:buClr>
              <a:buSzPts val="1600"/>
              <a:buNone/>
              <a:defRPr b="1" sz="1600"/>
            </a:lvl8pPr>
            <a:lvl9pPr algn="l" indent="-228600" lvl="8" marL="4114800">
              <a:spcBef>
                <a:spcPts val="320"/>
              </a:spcBef>
              <a:spcAft>
                <a:spcPts val="0"/>
              </a:spcAft>
              <a:buClr>
                <a:schemeClr val="dk1"/>
              </a:buClr>
              <a:buSzPts val="1600"/>
              <a:buNone/>
              <a:defRPr b="1" sz="1600"/>
            </a:lvl9pPr>
          </a:lstStyle>
          <a:p/>
        </p:txBody>
      </p:sp>
      <p:sp>
        <p:nvSpPr>
          <p:cNvPr id="1048960" name="Google Shape;45;p9"/>
          <p:cNvSpPr txBox="1">
            <a:spLocks noGrp="1"/>
          </p:cNvSpPr>
          <p:nvPr>
            <p:ph type="body" idx="4"/>
          </p:nvPr>
        </p:nvSpPr>
        <p:spPr>
          <a:xfrm>
            <a:off x="4645025" y="2174875"/>
            <a:ext cx="4041775" cy="3951288"/>
          </a:xfrm>
          <a:prstGeom prst="rect"/>
          <a:noFill/>
          <a:ln>
            <a:noFill/>
          </a:ln>
        </p:spPr>
        <p:txBody>
          <a:bodyPr anchor="t" anchorCtr="0" bIns="45700" lIns="91425" rIns="91425" spcFirstLastPara="1" tIns="45700" wrap="square">
            <a:normAutofit/>
          </a:bodyPr>
          <a:lstStyle>
            <a:lvl1pPr algn="l" indent="-381000" lvl="0" marL="457200">
              <a:spcBef>
                <a:spcPts val="480"/>
              </a:spcBef>
              <a:spcAft>
                <a:spcPts val="0"/>
              </a:spcAft>
              <a:buClr>
                <a:schemeClr val="dk1"/>
              </a:buClr>
              <a:buSzPts val="2400"/>
              <a:buChar char="•"/>
              <a:defRPr sz="2400"/>
            </a:lvl1pPr>
            <a:lvl2pPr algn="l" indent="-355600" lvl="1" marL="914400">
              <a:spcBef>
                <a:spcPts val="400"/>
              </a:spcBef>
              <a:spcAft>
                <a:spcPts val="0"/>
              </a:spcAft>
              <a:buClr>
                <a:schemeClr val="dk1"/>
              </a:buClr>
              <a:buSzPts val="2000"/>
              <a:buChar char="–"/>
              <a:defRPr sz="2000"/>
            </a:lvl2pPr>
            <a:lvl3pPr algn="l" indent="-342900" lvl="2" marL="1371600">
              <a:spcBef>
                <a:spcPts val="360"/>
              </a:spcBef>
              <a:spcAft>
                <a:spcPts val="0"/>
              </a:spcAft>
              <a:buClr>
                <a:schemeClr val="dk1"/>
              </a:buClr>
              <a:buSzPts val="1800"/>
              <a:buChar char="•"/>
              <a:defRPr sz="1800"/>
            </a:lvl3pPr>
            <a:lvl4pPr algn="l" indent="-330200" lvl="3" marL="1828800">
              <a:spcBef>
                <a:spcPts val="320"/>
              </a:spcBef>
              <a:spcAft>
                <a:spcPts val="0"/>
              </a:spcAft>
              <a:buClr>
                <a:schemeClr val="dk1"/>
              </a:buClr>
              <a:buSzPts val="1600"/>
              <a:buChar char="–"/>
              <a:defRPr sz="1600"/>
            </a:lvl4pPr>
            <a:lvl5pPr algn="l" indent="-330200" lvl="4" marL="2286000">
              <a:spcBef>
                <a:spcPts val="320"/>
              </a:spcBef>
              <a:spcAft>
                <a:spcPts val="0"/>
              </a:spcAft>
              <a:buClr>
                <a:schemeClr val="dk1"/>
              </a:buClr>
              <a:buSzPts val="1600"/>
              <a:buChar char="»"/>
              <a:defRPr sz="1600"/>
            </a:lvl5pPr>
            <a:lvl6pPr algn="l" indent="-330200" lvl="5" marL="2743200">
              <a:spcBef>
                <a:spcPts val="320"/>
              </a:spcBef>
              <a:spcAft>
                <a:spcPts val="0"/>
              </a:spcAft>
              <a:buClr>
                <a:schemeClr val="dk1"/>
              </a:buClr>
              <a:buSzPts val="1600"/>
              <a:buChar char="•"/>
              <a:defRPr sz="1600"/>
            </a:lvl6pPr>
            <a:lvl7pPr algn="l" indent="-330200" lvl="6" marL="3200400">
              <a:spcBef>
                <a:spcPts val="320"/>
              </a:spcBef>
              <a:spcAft>
                <a:spcPts val="0"/>
              </a:spcAft>
              <a:buClr>
                <a:schemeClr val="dk1"/>
              </a:buClr>
              <a:buSzPts val="1600"/>
              <a:buChar char="•"/>
              <a:defRPr sz="1600"/>
            </a:lvl7pPr>
            <a:lvl8pPr algn="l" indent="-330200" lvl="7" marL="3657600">
              <a:spcBef>
                <a:spcPts val="320"/>
              </a:spcBef>
              <a:spcAft>
                <a:spcPts val="0"/>
              </a:spcAft>
              <a:buClr>
                <a:schemeClr val="dk1"/>
              </a:buClr>
              <a:buSzPts val="1600"/>
              <a:buChar char="•"/>
              <a:defRPr sz="1600"/>
            </a:lvl8pPr>
            <a:lvl9pPr algn="l" indent="-330200" lvl="8" marL="4114800">
              <a:spcBef>
                <a:spcPts val="320"/>
              </a:spcBef>
              <a:spcAft>
                <a:spcPts val="0"/>
              </a:spcAft>
              <a:buClr>
                <a:schemeClr val="dk1"/>
              </a:buClr>
              <a:buSzPts val="1600"/>
              <a:buChar char="•"/>
              <a:defRPr sz="1600"/>
            </a:lvl9pPr>
          </a:lstStyle>
          <a:p/>
        </p:txBody>
      </p:sp>
      <p:sp>
        <p:nvSpPr>
          <p:cNvPr id="1048961" name="Google Shape;46;p9"/>
          <p:cNvSpPr txBox="1">
            <a:spLocks noGrp="1"/>
          </p:cNvSpPr>
          <p:nvPr>
            <p:ph type="dt" idx="10"/>
          </p:nvPr>
        </p:nvSpPr>
        <p:spPr>
          <a:xfrm>
            <a:off x="457200" y="6356350"/>
            <a:ext cx="2133600" cy="365125"/>
          </a:xfrm>
          <a:prstGeom prst="rect"/>
          <a:noFill/>
          <a:ln>
            <a:noFill/>
          </a:ln>
        </p:spPr>
        <p:txBody>
          <a:bodyPr anchor="ctr" anchorCtr="0" bIns="45700" lIns="91425" rIns="91425" spcFirstLastPara="1" tIns="45700" wrap="square">
            <a:noAutofit/>
          </a:bodyPr>
          <a:lstStyle>
            <a:lvl1pPr algn="l" lvl="0">
              <a:spcBef>
                <a:spcPts val="0"/>
              </a:spcBef>
              <a:spcAft>
                <a:spcPts val="0"/>
              </a:spcAft>
              <a:buSzPts val="1400"/>
              <a:buNone/>
            </a:lvl1pPr>
            <a:lvl2pPr algn="l" lvl="1">
              <a:spcBef>
                <a:spcPts val="0"/>
              </a:spcBef>
              <a:spcAft>
                <a:spcPts val="0"/>
              </a:spcAft>
              <a:buSzPts val="1400"/>
              <a:buNone/>
            </a:lvl2pPr>
            <a:lvl3pPr algn="l" lvl="2">
              <a:spcBef>
                <a:spcPts val="0"/>
              </a:spcBef>
              <a:spcAft>
                <a:spcPts val="0"/>
              </a:spcAft>
              <a:buSzPts val="1400"/>
              <a:buNone/>
            </a:lvl3pPr>
            <a:lvl4pPr algn="l" lvl="3">
              <a:spcBef>
                <a:spcPts val="0"/>
              </a:spcBef>
              <a:spcAft>
                <a:spcPts val="0"/>
              </a:spcAft>
              <a:buSzPts val="1400"/>
              <a:buNone/>
            </a:lvl4pPr>
            <a:lvl5pPr algn="l" lvl="4">
              <a:spcBef>
                <a:spcPts val="0"/>
              </a:spcBef>
              <a:spcAft>
                <a:spcPts val="0"/>
              </a:spcAft>
              <a:buSzPts val="1400"/>
              <a:buNone/>
            </a:lvl5pPr>
            <a:lvl6pPr algn="l" lvl="5">
              <a:spcBef>
                <a:spcPts val="0"/>
              </a:spcBef>
              <a:spcAft>
                <a:spcPts val="0"/>
              </a:spcAft>
              <a:buSzPts val="1400"/>
              <a:buNone/>
            </a:lvl6pPr>
            <a:lvl7pPr algn="l" lvl="6">
              <a:spcBef>
                <a:spcPts val="0"/>
              </a:spcBef>
              <a:spcAft>
                <a:spcPts val="0"/>
              </a:spcAft>
              <a:buSzPts val="1400"/>
              <a:buNone/>
            </a:lvl7pPr>
            <a:lvl8pPr algn="l" lvl="7">
              <a:spcBef>
                <a:spcPts val="0"/>
              </a:spcBef>
              <a:spcAft>
                <a:spcPts val="0"/>
              </a:spcAft>
              <a:buSzPts val="1400"/>
              <a:buNone/>
            </a:lvl8pPr>
            <a:lvl9pPr algn="l" lvl="8">
              <a:spcBef>
                <a:spcPts val="0"/>
              </a:spcBef>
              <a:spcAft>
                <a:spcPts val="0"/>
              </a:spcAft>
              <a:buSzPts val="1400"/>
              <a:buNone/>
            </a:lvl9pPr>
          </a:lstStyle>
          <a:p/>
        </p:txBody>
      </p:sp>
      <p:sp>
        <p:nvSpPr>
          <p:cNvPr id="1048962" name="Google Shape;47;p9"/>
          <p:cNvSpPr txBox="1">
            <a:spLocks noGrp="1"/>
          </p:cNvSpPr>
          <p:nvPr>
            <p:ph type="ftr" idx="11"/>
          </p:nvPr>
        </p:nvSpPr>
        <p:spPr>
          <a:xfrm>
            <a:off x="3124200" y="6356350"/>
            <a:ext cx="2895600" cy="365125"/>
          </a:xfrm>
          <a:prstGeom prst="rect"/>
          <a:noFill/>
          <a:ln>
            <a:noFill/>
          </a:ln>
        </p:spPr>
        <p:txBody>
          <a:bodyPr anchor="ctr" anchorCtr="0" bIns="45700" lIns="91425" rIns="91425" spcFirstLastPara="1" tIns="45700" wrap="square">
            <a:noAutofit/>
          </a:bodyPr>
          <a:lstStyle>
            <a:lvl1pPr algn="ctr" lvl="0">
              <a:spcBef>
                <a:spcPts val="0"/>
              </a:spcBef>
              <a:spcAft>
                <a:spcPts val="0"/>
              </a:spcAft>
              <a:buSzPts val="1400"/>
              <a:buNone/>
            </a:lvl1pPr>
            <a:lvl2pPr algn="l" lvl="1">
              <a:spcBef>
                <a:spcPts val="0"/>
              </a:spcBef>
              <a:spcAft>
                <a:spcPts val="0"/>
              </a:spcAft>
              <a:buSzPts val="1400"/>
              <a:buNone/>
            </a:lvl2pPr>
            <a:lvl3pPr algn="l" lvl="2">
              <a:spcBef>
                <a:spcPts val="0"/>
              </a:spcBef>
              <a:spcAft>
                <a:spcPts val="0"/>
              </a:spcAft>
              <a:buSzPts val="1400"/>
              <a:buNone/>
            </a:lvl3pPr>
            <a:lvl4pPr algn="l" lvl="3">
              <a:spcBef>
                <a:spcPts val="0"/>
              </a:spcBef>
              <a:spcAft>
                <a:spcPts val="0"/>
              </a:spcAft>
              <a:buSzPts val="1400"/>
              <a:buNone/>
            </a:lvl4pPr>
            <a:lvl5pPr algn="l" lvl="4">
              <a:spcBef>
                <a:spcPts val="0"/>
              </a:spcBef>
              <a:spcAft>
                <a:spcPts val="0"/>
              </a:spcAft>
              <a:buSzPts val="1400"/>
              <a:buNone/>
            </a:lvl5pPr>
            <a:lvl6pPr algn="l" lvl="5">
              <a:spcBef>
                <a:spcPts val="0"/>
              </a:spcBef>
              <a:spcAft>
                <a:spcPts val="0"/>
              </a:spcAft>
              <a:buSzPts val="1400"/>
              <a:buNone/>
            </a:lvl6pPr>
            <a:lvl7pPr algn="l" lvl="6">
              <a:spcBef>
                <a:spcPts val="0"/>
              </a:spcBef>
              <a:spcAft>
                <a:spcPts val="0"/>
              </a:spcAft>
              <a:buSzPts val="1400"/>
              <a:buNone/>
            </a:lvl7pPr>
            <a:lvl8pPr algn="l" lvl="7">
              <a:spcBef>
                <a:spcPts val="0"/>
              </a:spcBef>
              <a:spcAft>
                <a:spcPts val="0"/>
              </a:spcAft>
              <a:buSzPts val="1400"/>
              <a:buNone/>
            </a:lvl8pPr>
            <a:lvl9pPr algn="l" lvl="8">
              <a:spcBef>
                <a:spcPts val="0"/>
              </a:spcBef>
              <a:spcAft>
                <a:spcPts val="0"/>
              </a:spcAft>
              <a:buSzPts val="1400"/>
              <a:buNone/>
            </a:lvl9pPr>
          </a:lstStyle>
          <a:p/>
        </p:txBody>
      </p:sp>
      <p:sp>
        <p:nvSpPr>
          <p:cNvPr id="1048963" name="Google Shape;48;p9"/>
          <p:cNvSpPr txBox="1">
            <a:spLocks noGrp="1"/>
          </p:cNvSpPr>
          <p:nvPr>
            <p:ph type="sldNum" idx="12"/>
          </p:nvPr>
        </p:nvSpPr>
        <p:spPr>
          <a:xfrm>
            <a:off x="6553200" y="6356350"/>
            <a:ext cx="2133600" cy="365125"/>
          </a:xfrm>
          <a:prstGeom prst="rect"/>
          <a:noFill/>
          <a:ln>
            <a:noFill/>
          </a:ln>
        </p:spPr>
        <p:txBody>
          <a:bodyPr anchor="ctr" anchorCtr="0" bIns="45700" lIns="91425" rIns="91425" spcFirstLastPara="1" tIns="45700" wrap="square">
            <a:noAutofit/>
          </a:bodyPr>
          <a:lstStyle>
            <a:lvl1pPr algn="r" indent="0" lvl="0" marL="0">
              <a:spcBef>
                <a:spcPts val="0"/>
              </a:spcBef>
              <a:buNone/>
            </a:lvl1pPr>
            <a:lvl2pPr algn="r" indent="0" lvl="1" marL="0">
              <a:spcBef>
                <a:spcPts val="0"/>
              </a:spcBef>
              <a:buNone/>
            </a:lvl2pPr>
            <a:lvl3pPr algn="r" indent="0" lvl="2" marL="0">
              <a:spcBef>
                <a:spcPts val="0"/>
              </a:spcBef>
              <a:buNone/>
            </a:lvl3pPr>
            <a:lvl4pPr algn="r" indent="0" lvl="3" marL="0">
              <a:spcBef>
                <a:spcPts val="0"/>
              </a:spcBef>
              <a:buNone/>
            </a:lvl4pPr>
            <a:lvl5pPr algn="r" indent="0" lvl="4" marL="0">
              <a:spcBef>
                <a:spcPts val="0"/>
              </a:spcBef>
              <a:buNone/>
            </a:lvl5pPr>
            <a:lvl6pPr algn="r" indent="0" lvl="5" marL="0">
              <a:spcBef>
                <a:spcPts val="0"/>
              </a:spcBef>
              <a:buNone/>
            </a:lvl6pPr>
            <a:lvl7pPr algn="r" indent="0" lvl="6" marL="0">
              <a:spcBef>
                <a:spcPts val="0"/>
              </a:spcBef>
              <a:buNone/>
            </a:lvl7pPr>
            <a:lvl8pPr algn="r" indent="0" lvl="7" marL="0">
              <a:spcBef>
                <a:spcPts val="0"/>
              </a:spcBef>
              <a:buNone/>
            </a:lvl8pPr>
            <a:lvl9pPr algn="r" indent="0" lvl="8" marL="0">
              <a:spcBef>
                <a:spcPts val="0"/>
              </a:spcBef>
              <a:buNone/>
            </a:lvl9pPr>
          </a:lstStyle>
          <a:p>
            <a:pPr algn="r" indent="0" lvl="0" marL="0" rtl="0">
              <a:spcBef>
                <a:spcPts val="0"/>
              </a:spcBef>
              <a:spcAft>
                <a:spcPts val="0"/>
              </a:spcAft>
              <a:buNone/>
            </a:pPr>
            <a:fld id="{00000000-1234-1234-1234-123412341234}" type="slidenum">
              <a:rPr lang="en-US"/>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69" name="Shape 49"/>
        <p:cNvGrpSpPr/>
        <p:nvPr/>
      </p:nvGrpSpPr>
      <p:grpSpPr>
        <a:xfrm>
          <a:off x="0" y="0"/>
          <a:ext cx="0" cy="0"/>
          <a:chOff x="0" y="0"/>
          <a:chExt cx="0" cy="0"/>
        </a:xfrm>
      </p:grpSpPr>
      <p:sp>
        <p:nvSpPr>
          <p:cNvPr id="1049001" name="Google Shape;50;p10"/>
          <p:cNvSpPr txBox="1">
            <a:spLocks noGrp="1"/>
          </p:cNvSpPr>
          <p:nvPr>
            <p:ph type="title"/>
          </p:nvPr>
        </p:nvSpPr>
        <p:spPr>
          <a:xfrm>
            <a:off x="457200" y="274638"/>
            <a:ext cx="8229600" cy="1143000"/>
          </a:xfrm>
          <a:prstGeom prst="rect"/>
          <a:noFill/>
          <a:ln>
            <a:noFill/>
          </a:ln>
        </p:spPr>
        <p:txBody>
          <a:bodyPr anchor="ctr" anchorCtr="0" bIns="45700" lIns="91425" rIns="91425" spcFirstLastPara="1" tIns="45700" wrap="square">
            <a:normAutofit/>
          </a:bodyPr>
          <a:lstStyle>
            <a:lvl1pPr algn="ctr" lvl="0">
              <a:spcBef>
                <a:spcPts val="0"/>
              </a:spcBef>
              <a:spcAft>
                <a:spcPts val="0"/>
              </a:spcAft>
              <a:buClr>
                <a:schemeClr val="dk1"/>
              </a:buClr>
              <a:buSzPts val="1800"/>
              <a:buNone/>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p:txBody>
      </p:sp>
      <p:sp>
        <p:nvSpPr>
          <p:cNvPr id="1049002" name="Google Shape;51;p10"/>
          <p:cNvSpPr txBox="1">
            <a:spLocks noGrp="1"/>
          </p:cNvSpPr>
          <p:nvPr>
            <p:ph type="dt" idx="10"/>
          </p:nvPr>
        </p:nvSpPr>
        <p:spPr>
          <a:xfrm>
            <a:off x="457200" y="6356350"/>
            <a:ext cx="2133600" cy="365125"/>
          </a:xfrm>
          <a:prstGeom prst="rect"/>
          <a:noFill/>
          <a:ln>
            <a:noFill/>
          </a:ln>
        </p:spPr>
        <p:txBody>
          <a:bodyPr anchor="ctr" anchorCtr="0" bIns="45700" lIns="91425" rIns="91425" spcFirstLastPara="1" tIns="45700" wrap="square">
            <a:noAutofit/>
          </a:bodyPr>
          <a:lstStyle>
            <a:lvl1pPr algn="l" lvl="0">
              <a:spcBef>
                <a:spcPts val="0"/>
              </a:spcBef>
              <a:spcAft>
                <a:spcPts val="0"/>
              </a:spcAft>
              <a:buSzPts val="1400"/>
              <a:buNone/>
            </a:lvl1pPr>
            <a:lvl2pPr algn="l" lvl="1">
              <a:spcBef>
                <a:spcPts val="0"/>
              </a:spcBef>
              <a:spcAft>
                <a:spcPts val="0"/>
              </a:spcAft>
              <a:buSzPts val="1400"/>
              <a:buNone/>
            </a:lvl2pPr>
            <a:lvl3pPr algn="l" lvl="2">
              <a:spcBef>
                <a:spcPts val="0"/>
              </a:spcBef>
              <a:spcAft>
                <a:spcPts val="0"/>
              </a:spcAft>
              <a:buSzPts val="1400"/>
              <a:buNone/>
            </a:lvl3pPr>
            <a:lvl4pPr algn="l" lvl="3">
              <a:spcBef>
                <a:spcPts val="0"/>
              </a:spcBef>
              <a:spcAft>
                <a:spcPts val="0"/>
              </a:spcAft>
              <a:buSzPts val="1400"/>
              <a:buNone/>
            </a:lvl4pPr>
            <a:lvl5pPr algn="l" lvl="4">
              <a:spcBef>
                <a:spcPts val="0"/>
              </a:spcBef>
              <a:spcAft>
                <a:spcPts val="0"/>
              </a:spcAft>
              <a:buSzPts val="1400"/>
              <a:buNone/>
            </a:lvl5pPr>
            <a:lvl6pPr algn="l" lvl="5">
              <a:spcBef>
                <a:spcPts val="0"/>
              </a:spcBef>
              <a:spcAft>
                <a:spcPts val="0"/>
              </a:spcAft>
              <a:buSzPts val="1400"/>
              <a:buNone/>
            </a:lvl6pPr>
            <a:lvl7pPr algn="l" lvl="6">
              <a:spcBef>
                <a:spcPts val="0"/>
              </a:spcBef>
              <a:spcAft>
                <a:spcPts val="0"/>
              </a:spcAft>
              <a:buSzPts val="1400"/>
              <a:buNone/>
            </a:lvl7pPr>
            <a:lvl8pPr algn="l" lvl="7">
              <a:spcBef>
                <a:spcPts val="0"/>
              </a:spcBef>
              <a:spcAft>
                <a:spcPts val="0"/>
              </a:spcAft>
              <a:buSzPts val="1400"/>
              <a:buNone/>
            </a:lvl8pPr>
            <a:lvl9pPr algn="l" lvl="8">
              <a:spcBef>
                <a:spcPts val="0"/>
              </a:spcBef>
              <a:spcAft>
                <a:spcPts val="0"/>
              </a:spcAft>
              <a:buSzPts val="1400"/>
              <a:buNone/>
            </a:lvl9pPr>
          </a:lstStyle>
          <a:p/>
        </p:txBody>
      </p:sp>
      <p:sp>
        <p:nvSpPr>
          <p:cNvPr id="1049003" name="Google Shape;52;p10"/>
          <p:cNvSpPr txBox="1">
            <a:spLocks noGrp="1"/>
          </p:cNvSpPr>
          <p:nvPr>
            <p:ph type="ftr" idx="11"/>
          </p:nvPr>
        </p:nvSpPr>
        <p:spPr>
          <a:xfrm>
            <a:off x="3124200" y="6356350"/>
            <a:ext cx="2895600" cy="365125"/>
          </a:xfrm>
          <a:prstGeom prst="rect"/>
          <a:noFill/>
          <a:ln>
            <a:noFill/>
          </a:ln>
        </p:spPr>
        <p:txBody>
          <a:bodyPr anchor="ctr" anchorCtr="0" bIns="45700" lIns="91425" rIns="91425" spcFirstLastPara="1" tIns="45700" wrap="square">
            <a:noAutofit/>
          </a:bodyPr>
          <a:lstStyle>
            <a:lvl1pPr algn="ctr" lvl="0">
              <a:spcBef>
                <a:spcPts val="0"/>
              </a:spcBef>
              <a:spcAft>
                <a:spcPts val="0"/>
              </a:spcAft>
              <a:buSzPts val="1400"/>
              <a:buNone/>
            </a:lvl1pPr>
            <a:lvl2pPr algn="l" lvl="1">
              <a:spcBef>
                <a:spcPts val="0"/>
              </a:spcBef>
              <a:spcAft>
                <a:spcPts val="0"/>
              </a:spcAft>
              <a:buSzPts val="1400"/>
              <a:buNone/>
            </a:lvl2pPr>
            <a:lvl3pPr algn="l" lvl="2">
              <a:spcBef>
                <a:spcPts val="0"/>
              </a:spcBef>
              <a:spcAft>
                <a:spcPts val="0"/>
              </a:spcAft>
              <a:buSzPts val="1400"/>
              <a:buNone/>
            </a:lvl3pPr>
            <a:lvl4pPr algn="l" lvl="3">
              <a:spcBef>
                <a:spcPts val="0"/>
              </a:spcBef>
              <a:spcAft>
                <a:spcPts val="0"/>
              </a:spcAft>
              <a:buSzPts val="1400"/>
              <a:buNone/>
            </a:lvl4pPr>
            <a:lvl5pPr algn="l" lvl="4">
              <a:spcBef>
                <a:spcPts val="0"/>
              </a:spcBef>
              <a:spcAft>
                <a:spcPts val="0"/>
              </a:spcAft>
              <a:buSzPts val="1400"/>
              <a:buNone/>
            </a:lvl5pPr>
            <a:lvl6pPr algn="l" lvl="5">
              <a:spcBef>
                <a:spcPts val="0"/>
              </a:spcBef>
              <a:spcAft>
                <a:spcPts val="0"/>
              </a:spcAft>
              <a:buSzPts val="1400"/>
              <a:buNone/>
            </a:lvl6pPr>
            <a:lvl7pPr algn="l" lvl="6">
              <a:spcBef>
                <a:spcPts val="0"/>
              </a:spcBef>
              <a:spcAft>
                <a:spcPts val="0"/>
              </a:spcAft>
              <a:buSzPts val="1400"/>
              <a:buNone/>
            </a:lvl7pPr>
            <a:lvl8pPr algn="l" lvl="7">
              <a:spcBef>
                <a:spcPts val="0"/>
              </a:spcBef>
              <a:spcAft>
                <a:spcPts val="0"/>
              </a:spcAft>
              <a:buSzPts val="1400"/>
              <a:buNone/>
            </a:lvl8pPr>
            <a:lvl9pPr algn="l" lvl="8">
              <a:spcBef>
                <a:spcPts val="0"/>
              </a:spcBef>
              <a:spcAft>
                <a:spcPts val="0"/>
              </a:spcAft>
              <a:buSzPts val="1400"/>
              <a:buNone/>
            </a:lvl9pPr>
          </a:lstStyle>
          <a:p/>
        </p:txBody>
      </p:sp>
      <p:sp>
        <p:nvSpPr>
          <p:cNvPr id="1049004" name="Google Shape;53;p10"/>
          <p:cNvSpPr txBox="1">
            <a:spLocks noGrp="1"/>
          </p:cNvSpPr>
          <p:nvPr>
            <p:ph type="sldNum" idx="12"/>
          </p:nvPr>
        </p:nvSpPr>
        <p:spPr>
          <a:xfrm>
            <a:off x="6553200" y="6356350"/>
            <a:ext cx="2133600" cy="365125"/>
          </a:xfrm>
          <a:prstGeom prst="rect"/>
          <a:noFill/>
          <a:ln>
            <a:noFill/>
          </a:ln>
        </p:spPr>
        <p:txBody>
          <a:bodyPr anchor="ctr" anchorCtr="0" bIns="45700" lIns="91425" rIns="91425" spcFirstLastPara="1" tIns="45700" wrap="square">
            <a:noAutofit/>
          </a:bodyPr>
          <a:lstStyle>
            <a:lvl1pPr algn="r" indent="0" lvl="0" marL="0">
              <a:spcBef>
                <a:spcPts val="0"/>
              </a:spcBef>
              <a:buNone/>
            </a:lvl1pPr>
            <a:lvl2pPr algn="r" indent="0" lvl="1" marL="0">
              <a:spcBef>
                <a:spcPts val="0"/>
              </a:spcBef>
              <a:buNone/>
            </a:lvl2pPr>
            <a:lvl3pPr algn="r" indent="0" lvl="2" marL="0">
              <a:spcBef>
                <a:spcPts val="0"/>
              </a:spcBef>
              <a:buNone/>
            </a:lvl3pPr>
            <a:lvl4pPr algn="r" indent="0" lvl="3" marL="0">
              <a:spcBef>
                <a:spcPts val="0"/>
              </a:spcBef>
              <a:buNone/>
            </a:lvl4pPr>
            <a:lvl5pPr algn="r" indent="0" lvl="4" marL="0">
              <a:spcBef>
                <a:spcPts val="0"/>
              </a:spcBef>
              <a:buNone/>
            </a:lvl5pPr>
            <a:lvl6pPr algn="r" indent="0" lvl="5" marL="0">
              <a:spcBef>
                <a:spcPts val="0"/>
              </a:spcBef>
              <a:buNone/>
            </a:lvl6pPr>
            <a:lvl7pPr algn="r" indent="0" lvl="6" marL="0">
              <a:spcBef>
                <a:spcPts val="0"/>
              </a:spcBef>
              <a:buNone/>
            </a:lvl7pPr>
            <a:lvl8pPr algn="r" indent="0" lvl="7" marL="0">
              <a:spcBef>
                <a:spcPts val="0"/>
              </a:spcBef>
              <a:buNone/>
            </a:lvl8pPr>
            <a:lvl9pPr algn="r" indent="0" lvl="8" marL="0">
              <a:spcBef>
                <a:spcPts val="0"/>
              </a:spcBef>
              <a:buNone/>
            </a:lvl9pPr>
          </a:lstStyle>
          <a:p>
            <a:pPr algn="r" indent="0" lvl="0" marL="0" rtl="0">
              <a:spcBef>
                <a:spcPts val="0"/>
              </a:spcBef>
              <a:spcAft>
                <a:spcPts val="0"/>
              </a:spcAft>
              <a:buNone/>
            </a:pPr>
            <a:fld id="{00000000-1234-1234-1234-123412341234}" type="slidenum">
              <a:rPr lang="en-US"/>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70" name="Shape 54"/>
        <p:cNvGrpSpPr/>
        <p:nvPr/>
      </p:nvGrpSpPr>
      <p:grpSpPr>
        <a:xfrm>
          <a:off x="0" y="0"/>
          <a:ext cx="0" cy="0"/>
          <a:chOff x="0" y="0"/>
          <a:chExt cx="0" cy="0"/>
        </a:xfrm>
      </p:grpSpPr>
      <p:sp>
        <p:nvSpPr>
          <p:cNvPr id="1049005" name="Google Shape;55;p11"/>
          <p:cNvSpPr txBox="1">
            <a:spLocks noGrp="1"/>
          </p:cNvSpPr>
          <p:nvPr>
            <p:ph type="title"/>
          </p:nvPr>
        </p:nvSpPr>
        <p:spPr>
          <a:xfrm>
            <a:off x="457200" y="273050"/>
            <a:ext cx="3008313" cy="1162050"/>
          </a:xfrm>
          <a:prstGeom prst="rect"/>
          <a:noFill/>
          <a:ln>
            <a:noFill/>
          </a:ln>
        </p:spPr>
        <p:txBody>
          <a:bodyPr anchor="b" anchorCtr="0" bIns="45700" lIns="91425" rIns="91425" spcFirstLastPara="1" tIns="45700" wrap="square">
            <a:normAutofit/>
          </a:bodyPr>
          <a:lstStyle>
            <a:lvl1pPr algn="l" lvl="0">
              <a:spcBef>
                <a:spcPts val="0"/>
              </a:spcBef>
              <a:spcAft>
                <a:spcPts val="0"/>
              </a:spcAft>
              <a:buClr>
                <a:schemeClr val="dk1"/>
              </a:buClr>
              <a:buSzPts val="2000"/>
              <a:buFont typeface="Calibri"/>
              <a:buNone/>
              <a:defRPr b="1" sz="2000"/>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p:txBody>
      </p:sp>
      <p:sp>
        <p:nvSpPr>
          <p:cNvPr id="1049006" name="Google Shape;56;p11"/>
          <p:cNvSpPr txBox="1">
            <a:spLocks noGrp="1"/>
          </p:cNvSpPr>
          <p:nvPr>
            <p:ph type="body" idx="1"/>
          </p:nvPr>
        </p:nvSpPr>
        <p:spPr>
          <a:xfrm>
            <a:off x="3575050" y="273050"/>
            <a:ext cx="5111750" cy="5853113"/>
          </a:xfrm>
          <a:prstGeom prst="rect"/>
          <a:noFill/>
          <a:ln>
            <a:noFill/>
          </a:ln>
        </p:spPr>
        <p:txBody>
          <a:bodyPr anchor="t" anchorCtr="0" bIns="45700" lIns="91425" rIns="91425" spcFirstLastPara="1" tIns="45700" wrap="square">
            <a:normAutofit/>
          </a:bodyPr>
          <a:lstStyle>
            <a:lvl1pPr algn="l" indent="-431800" lvl="0" marL="457200">
              <a:spcBef>
                <a:spcPts val="640"/>
              </a:spcBef>
              <a:spcAft>
                <a:spcPts val="0"/>
              </a:spcAft>
              <a:buClr>
                <a:schemeClr val="dk1"/>
              </a:buClr>
              <a:buSzPts val="3200"/>
              <a:buChar char="•"/>
              <a:defRPr sz="3200"/>
            </a:lvl1pPr>
            <a:lvl2pPr algn="l" indent="-406400" lvl="1" marL="914400">
              <a:spcBef>
                <a:spcPts val="560"/>
              </a:spcBef>
              <a:spcAft>
                <a:spcPts val="0"/>
              </a:spcAft>
              <a:buClr>
                <a:schemeClr val="dk1"/>
              </a:buClr>
              <a:buSzPts val="2800"/>
              <a:buChar char="–"/>
              <a:defRPr sz="2800"/>
            </a:lvl2pPr>
            <a:lvl3pPr algn="l" indent="-381000" lvl="2" marL="1371600">
              <a:spcBef>
                <a:spcPts val="480"/>
              </a:spcBef>
              <a:spcAft>
                <a:spcPts val="0"/>
              </a:spcAft>
              <a:buClr>
                <a:schemeClr val="dk1"/>
              </a:buClr>
              <a:buSzPts val="2400"/>
              <a:buChar char="•"/>
              <a:defRPr sz="2400"/>
            </a:lvl3pPr>
            <a:lvl4pPr algn="l" indent="-355600" lvl="3" marL="1828800">
              <a:spcBef>
                <a:spcPts val="400"/>
              </a:spcBef>
              <a:spcAft>
                <a:spcPts val="0"/>
              </a:spcAft>
              <a:buClr>
                <a:schemeClr val="dk1"/>
              </a:buClr>
              <a:buSzPts val="2000"/>
              <a:buChar char="–"/>
              <a:defRPr sz="2000"/>
            </a:lvl4pPr>
            <a:lvl5pPr algn="l" indent="-355600" lvl="4" marL="2286000">
              <a:spcBef>
                <a:spcPts val="400"/>
              </a:spcBef>
              <a:spcAft>
                <a:spcPts val="0"/>
              </a:spcAft>
              <a:buClr>
                <a:schemeClr val="dk1"/>
              </a:buClr>
              <a:buSzPts val="2000"/>
              <a:buChar char="»"/>
              <a:defRPr sz="2000"/>
            </a:lvl5pPr>
            <a:lvl6pPr algn="l" indent="-355600" lvl="5" marL="2743200">
              <a:spcBef>
                <a:spcPts val="400"/>
              </a:spcBef>
              <a:spcAft>
                <a:spcPts val="0"/>
              </a:spcAft>
              <a:buClr>
                <a:schemeClr val="dk1"/>
              </a:buClr>
              <a:buSzPts val="2000"/>
              <a:buChar char="•"/>
              <a:defRPr sz="2000"/>
            </a:lvl6pPr>
            <a:lvl7pPr algn="l" indent="-355600" lvl="6" marL="3200400">
              <a:spcBef>
                <a:spcPts val="400"/>
              </a:spcBef>
              <a:spcAft>
                <a:spcPts val="0"/>
              </a:spcAft>
              <a:buClr>
                <a:schemeClr val="dk1"/>
              </a:buClr>
              <a:buSzPts val="2000"/>
              <a:buChar char="•"/>
              <a:defRPr sz="2000"/>
            </a:lvl7pPr>
            <a:lvl8pPr algn="l" indent="-355600" lvl="7" marL="3657600">
              <a:spcBef>
                <a:spcPts val="400"/>
              </a:spcBef>
              <a:spcAft>
                <a:spcPts val="0"/>
              </a:spcAft>
              <a:buClr>
                <a:schemeClr val="dk1"/>
              </a:buClr>
              <a:buSzPts val="2000"/>
              <a:buChar char="•"/>
              <a:defRPr sz="2000"/>
            </a:lvl8pPr>
            <a:lvl9pPr algn="l" indent="-355600" lvl="8" marL="4114800">
              <a:spcBef>
                <a:spcPts val="400"/>
              </a:spcBef>
              <a:spcAft>
                <a:spcPts val="0"/>
              </a:spcAft>
              <a:buClr>
                <a:schemeClr val="dk1"/>
              </a:buClr>
              <a:buSzPts val="2000"/>
              <a:buChar char="•"/>
              <a:defRPr sz="2000"/>
            </a:lvl9pPr>
          </a:lstStyle>
          <a:p/>
        </p:txBody>
      </p:sp>
      <p:sp>
        <p:nvSpPr>
          <p:cNvPr id="1049007" name="Google Shape;57;p11"/>
          <p:cNvSpPr txBox="1">
            <a:spLocks noGrp="1"/>
          </p:cNvSpPr>
          <p:nvPr>
            <p:ph type="body" idx="2"/>
          </p:nvPr>
        </p:nvSpPr>
        <p:spPr>
          <a:xfrm>
            <a:off x="457200" y="1435100"/>
            <a:ext cx="3008313" cy="4691063"/>
          </a:xfrm>
          <a:prstGeom prst="rect"/>
          <a:noFill/>
          <a:ln>
            <a:noFill/>
          </a:ln>
        </p:spPr>
        <p:txBody>
          <a:bodyPr anchor="t" anchorCtr="0" bIns="45700" lIns="91425" rIns="91425" spcFirstLastPara="1" tIns="45700" wrap="square">
            <a:normAutofit/>
          </a:bodyPr>
          <a:lstStyle>
            <a:lvl1pPr algn="l" indent="-228600" lvl="0" marL="457200">
              <a:spcBef>
                <a:spcPts val="280"/>
              </a:spcBef>
              <a:spcAft>
                <a:spcPts val="0"/>
              </a:spcAft>
              <a:buClr>
                <a:schemeClr val="dk1"/>
              </a:buClr>
              <a:buSzPts val="1400"/>
              <a:buNone/>
              <a:defRPr sz="1400"/>
            </a:lvl1pPr>
            <a:lvl2pPr algn="l" indent="-228600" lvl="1" marL="914400">
              <a:spcBef>
                <a:spcPts val="240"/>
              </a:spcBef>
              <a:spcAft>
                <a:spcPts val="0"/>
              </a:spcAft>
              <a:buClr>
                <a:schemeClr val="dk1"/>
              </a:buClr>
              <a:buSzPts val="1200"/>
              <a:buNone/>
              <a:defRPr sz="1200"/>
            </a:lvl2pPr>
            <a:lvl3pPr algn="l" indent="-228600" lvl="2" marL="1371600">
              <a:spcBef>
                <a:spcPts val="200"/>
              </a:spcBef>
              <a:spcAft>
                <a:spcPts val="0"/>
              </a:spcAft>
              <a:buClr>
                <a:schemeClr val="dk1"/>
              </a:buClr>
              <a:buSzPts val="1000"/>
              <a:buNone/>
              <a:defRPr sz="1000"/>
            </a:lvl3pPr>
            <a:lvl4pPr algn="l" indent="-228600" lvl="3" marL="1828800">
              <a:spcBef>
                <a:spcPts val="180"/>
              </a:spcBef>
              <a:spcAft>
                <a:spcPts val="0"/>
              </a:spcAft>
              <a:buClr>
                <a:schemeClr val="dk1"/>
              </a:buClr>
              <a:buSzPts val="900"/>
              <a:buNone/>
              <a:defRPr sz="900"/>
            </a:lvl4pPr>
            <a:lvl5pPr algn="l" indent="-228600" lvl="4" marL="2286000">
              <a:spcBef>
                <a:spcPts val="180"/>
              </a:spcBef>
              <a:spcAft>
                <a:spcPts val="0"/>
              </a:spcAft>
              <a:buClr>
                <a:schemeClr val="dk1"/>
              </a:buClr>
              <a:buSzPts val="900"/>
              <a:buNone/>
              <a:defRPr sz="900"/>
            </a:lvl5pPr>
            <a:lvl6pPr algn="l" indent="-228600" lvl="5" marL="2743200">
              <a:spcBef>
                <a:spcPts val="180"/>
              </a:spcBef>
              <a:spcAft>
                <a:spcPts val="0"/>
              </a:spcAft>
              <a:buClr>
                <a:schemeClr val="dk1"/>
              </a:buClr>
              <a:buSzPts val="900"/>
              <a:buNone/>
              <a:defRPr sz="900"/>
            </a:lvl6pPr>
            <a:lvl7pPr algn="l" indent="-228600" lvl="6" marL="3200400">
              <a:spcBef>
                <a:spcPts val="180"/>
              </a:spcBef>
              <a:spcAft>
                <a:spcPts val="0"/>
              </a:spcAft>
              <a:buClr>
                <a:schemeClr val="dk1"/>
              </a:buClr>
              <a:buSzPts val="900"/>
              <a:buNone/>
              <a:defRPr sz="900"/>
            </a:lvl7pPr>
            <a:lvl8pPr algn="l" indent="-228600" lvl="7" marL="3657600">
              <a:spcBef>
                <a:spcPts val="180"/>
              </a:spcBef>
              <a:spcAft>
                <a:spcPts val="0"/>
              </a:spcAft>
              <a:buClr>
                <a:schemeClr val="dk1"/>
              </a:buClr>
              <a:buSzPts val="900"/>
              <a:buNone/>
              <a:defRPr sz="900"/>
            </a:lvl8pPr>
            <a:lvl9pPr algn="l" indent="-228600" lvl="8" marL="4114800">
              <a:spcBef>
                <a:spcPts val="180"/>
              </a:spcBef>
              <a:spcAft>
                <a:spcPts val="0"/>
              </a:spcAft>
              <a:buClr>
                <a:schemeClr val="dk1"/>
              </a:buClr>
              <a:buSzPts val="900"/>
              <a:buNone/>
              <a:defRPr sz="900"/>
            </a:lvl9pPr>
          </a:lstStyle>
          <a:p/>
        </p:txBody>
      </p:sp>
      <p:sp>
        <p:nvSpPr>
          <p:cNvPr id="1049008" name="Google Shape;58;p11"/>
          <p:cNvSpPr txBox="1">
            <a:spLocks noGrp="1"/>
          </p:cNvSpPr>
          <p:nvPr>
            <p:ph type="dt" idx="10"/>
          </p:nvPr>
        </p:nvSpPr>
        <p:spPr>
          <a:xfrm>
            <a:off x="457200" y="6356350"/>
            <a:ext cx="2133600" cy="365125"/>
          </a:xfrm>
          <a:prstGeom prst="rect"/>
          <a:noFill/>
          <a:ln>
            <a:noFill/>
          </a:ln>
        </p:spPr>
        <p:txBody>
          <a:bodyPr anchor="ctr" anchorCtr="0" bIns="45700" lIns="91425" rIns="91425" spcFirstLastPara="1" tIns="45700" wrap="square">
            <a:noAutofit/>
          </a:bodyPr>
          <a:lstStyle>
            <a:lvl1pPr algn="l" lvl="0">
              <a:spcBef>
                <a:spcPts val="0"/>
              </a:spcBef>
              <a:spcAft>
                <a:spcPts val="0"/>
              </a:spcAft>
              <a:buSzPts val="1400"/>
              <a:buNone/>
            </a:lvl1pPr>
            <a:lvl2pPr algn="l" lvl="1">
              <a:spcBef>
                <a:spcPts val="0"/>
              </a:spcBef>
              <a:spcAft>
                <a:spcPts val="0"/>
              </a:spcAft>
              <a:buSzPts val="1400"/>
              <a:buNone/>
            </a:lvl2pPr>
            <a:lvl3pPr algn="l" lvl="2">
              <a:spcBef>
                <a:spcPts val="0"/>
              </a:spcBef>
              <a:spcAft>
                <a:spcPts val="0"/>
              </a:spcAft>
              <a:buSzPts val="1400"/>
              <a:buNone/>
            </a:lvl3pPr>
            <a:lvl4pPr algn="l" lvl="3">
              <a:spcBef>
                <a:spcPts val="0"/>
              </a:spcBef>
              <a:spcAft>
                <a:spcPts val="0"/>
              </a:spcAft>
              <a:buSzPts val="1400"/>
              <a:buNone/>
            </a:lvl4pPr>
            <a:lvl5pPr algn="l" lvl="4">
              <a:spcBef>
                <a:spcPts val="0"/>
              </a:spcBef>
              <a:spcAft>
                <a:spcPts val="0"/>
              </a:spcAft>
              <a:buSzPts val="1400"/>
              <a:buNone/>
            </a:lvl5pPr>
            <a:lvl6pPr algn="l" lvl="5">
              <a:spcBef>
                <a:spcPts val="0"/>
              </a:spcBef>
              <a:spcAft>
                <a:spcPts val="0"/>
              </a:spcAft>
              <a:buSzPts val="1400"/>
              <a:buNone/>
            </a:lvl6pPr>
            <a:lvl7pPr algn="l" lvl="6">
              <a:spcBef>
                <a:spcPts val="0"/>
              </a:spcBef>
              <a:spcAft>
                <a:spcPts val="0"/>
              </a:spcAft>
              <a:buSzPts val="1400"/>
              <a:buNone/>
            </a:lvl7pPr>
            <a:lvl8pPr algn="l" lvl="7">
              <a:spcBef>
                <a:spcPts val="0"/>
              </a:spcBef>
              <a:spcAft>
                <a:spcPts val="0"/>
              </a:spcAft>
              <a:buSzPts val="1400"/>
              <a:buNone/>
            </a:lvl8pPr>
            <a:lvl9pPr algn="l" lvl="8">
              <a:spcBef>
                <a:spcPts val="0"/>
              </a:spcBef>
              <a:spcAft>
                <a:spcPts val="0"/>
              </a:spcAft>
              <a:buSzPts val="1400"/>
              <a:buNone/>
            </a:lvl9pPr>
          </a:lstStyle>
          <a:p/>
        </p:txBody>
      </p:sp>
      <p:sp>
        <p:nvSpPr>
          <p:cNvPr id="1049009" name="Google Shape;59;p11"/>
          <p:cNvSpPr txBox="1">
            <a:spLocks noGrp="1"/>
          </p:cNvSpPr>
          <p:nvPr>
            <p:ph type="ftr" idx="11"/>
          </p:nvPr>
        </p:nvSpPr>
        <p:spPr>
          <a:xfrm>
            <a:off x="3124200" y="6356350"/>
            <a:ext cx="2895600" cy="365125"/>
          </a:xfrm>
          <a:prstGeom prst="rect"/>
          <a:noFill/>
          <a:ln>
            <a:noFill/>
          </a:ln>
        </p:spPr>
        <p:txBody>
          <a:bodyPr anchor="ctr" anchorCtr="0" bIns="45700" lIns="91425" rIns="91425" spcFirstLastPara="1" tIns="45700" wrap="square">
            <a:noAutofit/>
          </a:bodyPr>
          <a:lstStyle>
            <a:lvl1pPr algn="ctr" lvl="0">
              <a:spcBef>
                <a:spcPts val="0"/>
              </a:spcBef>
              <a:spcAft>
                <a:spcPts val="0"/>
              </a:spcAft>
              <a:buSzPts val="1400"/>
              <a:buNone/>
            </a:lvl1pPr>
            <a:lvl2pPr algn="l" lvl="1">
              <a:spcBef>
                <a:spcPts val="0"/>
              </a:spcBef>
              <a:spcAft>
                <a:spcPts val="0"/>
              </a:spcAft>
              <a:buSzPts val="1400"/>
              <a:buNone/>
            </a:lvl2pPr>
            <a:lvl3pPr algn="l" lvl="2">
              <a:spcBef>
                <a:spcPts val="0"/>
              </a:spcBef>
              <a:spcAft>
                <a:spcPts val="0"/>
              </a:spcAft>
              <a:buSzPts val="1400"/>
              <a:buNone/>
            </a:lvl3pPr>
            <a:lvl4pPr algn="l" lvl="3">
              <a:spcBef>
                <a:spcPts val="0"/>
              </a:spcBef>
              <a:spcAft>
                <a:spcPts val="0"/>
              </a:spcAft>
              <a:buSzPts val="1400"/>
              <a:buNone/>
            </a:lvl4pPr>
            <a:lvl5pPr algn="l" lvl="4">
              <a:spcBef>
                <a:spcPts val="0"/>
              </a:spcBef>
              <a:spcAft>
                <a:spcPts val="0"/>
              </a:spcAft>
              <a:buSzPts val="1400"/>
              <a:buNone/>
            </a:lvl5pPr>
            <a:lvl6pPr algn="l" lvl="5">
              <a:spcBef>
                <a:spcPts val="0"/>
              </a:spcBef>
              <a:spcAft>
                <a:spcPts val="0"/>
              </a:spcAft>
              <a:buSzPts val="1400"/>
              <a:buNone/>
            </a:lvl6pPr>
            <a:lvl7pPr algn="l" lvl="6">
              <a:spcBef>
                <a:spcPts val="0"/>
              </a:spcBef>
              <a:spcAft>
                <a:spcPts val="0"/>
              </a:spcAft>
              <a:buSzPts val="1400"/>
              <a:buNone/>
            </a:lvl7pPr>
            <a:lvl8pPr algn="l" lvl="7">
              <a:spcBef>
                <a:spcPts val="0"/>
              </a:spcBef>
              <a:spcAft>
                <a:spcPts val="0"/>
              </a:spcAft>
              <a:buSzPts val="1400"/>
              <a:buNone/>
            </a:lvl8pPr>
            <a:lvl9pPr algn="l" lvl="8">
              <a:spcBef>
                <a:spcPts val="0"/>
              </a:spcBef>
              <a:spcAft>
                <a:spcPts val="0"/>
              </a:spcAft>
              <a:buSzPts val="1400"/>
              <a:buNone/>
            </a:lvl9pPr>
          </a:lstStyle>
          <a:p/>
        </p:txBody>
      </p:sp>
      <p:sp>
        <p:nvSpPr>
          <p:cNvPr id="1049010" name="Google Shape;60;p11"/>
          <p:cNvSpPr txBox="1">
            <a:spLocks noGrp="1"/>
          </p:cNvSpPr>
          <p:nvPr>
            <p:ph type="sldNum" idx="12"/>
          </p:nvPr>
        </p:nvSpPr>
        <p:spPr>
          <a:xfrm>
            <a:off x="6553200" y="6356350"/>
            <a:ext cx="2133600" cy="365125"/>
          </a:xfrm>
          <a:prstGeom prst="rect"/>
          <a:noFill/>
          <a:ln>
            <a:noFill/>
          </a:ln>
        </p:spPr>
        <p:txBody>
          <a:bodyPr anchor="ctr" anchorCtr="0" bIns="45700" lIns="91425" rIns="91425" spcFirstLastPara="1" tIns="45700" wrap="square">
            <a:noAutofit/>
          </a:bodyPr>
          <a:lstStyle>
            <a:lvl1pPr algn="r" indent="0" lvl="0" marL="0">
              <a:spcBef>
                <a:spcPts val="0"/>
              </a:spcBef>
              <a:buNone/>
            </a:lvl1pPr>
            <a:lvl2pPr algn="r" indent="0" lvl="1" marL="0">
              <a:spcBef>
                <a:spcPts val="0"/>
              </a:spcBef>
              <a:buNone/>
            </a:lvl2pPr>
            <a:lvl3pPr algn="r" indent="0" lvl="2" marL="0">
              <a:spcBef>
                <a:spcPts val="0"/>
              </a:spcBef>
              <a:buNone/>
            </a:lvl3pPr>
            <a:lvl4pPr algn="r" indent="0" lvl="3" marL="0">
              <a:spcBef>
                <a:spcPts val="0"/>
              </a:spcBef>
              <a:buNone/>
            </a:lvl4pPr>
            <a:lvl5pPr algn="r" indent="0" lvl="4" marL="0">
              <a:spcBef>
                <a:spcPts val="0"/>
              </a:spcBef>
              <a:buNone/>
            </a:lvl5pPr>
            <a:lvl6pPr algn="r" indent="0" lvl="5" marL="0">
              <a:spcBef>
                <a:spcPts val="0"/>
              </a:spcBef>
              <a:buNone/>
            </a:lvl6pPr>
            <a:lvl7pPr algn="r" indent="0" lvl="6" marL="0">
              <a:spcBef>
                <a:spcPts val="0"/>
              </a:spcBef>
              <a:buNone/>
            </a:lvl7pPr>
            <a:lvl8pPr algn="r" indent="0" lvl="7" marL="0">
              <a:spcBef>
                <a:spcPts val="0"/>
              </a:spcBef>
              <a:buNone/>
            </a:lvl8pPr>
            <a:lvl9pPr algn="r" indent="0" lvl="8" marL="0">
              <a:spcBef>
                <a:spcPts val="0"/>
              </a:spcBef>
              <a:buNone/>
            </a:lvl9pPr>
          </a:lstStyle>
          <a:p>
            <a:pPr algn="r" indent="0" lvl="0" marL="0" rtl="0">
              <a:spcBef>
                <a:spcPts val="0"/>
              </a:spcBef>
              <a:spcAft>
                <a:spcPts val="0"/>
              </a:spcAft>
              <a:buNone/>
            </a:pPr>
            <a:fld id="{00000000-1234-1234-1234-123412341234}" type="slidenum">
              <a:rPr lang="en-US"/>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64" name="Shape 61"/>
        <p:cNvGrpSpPr/>
        <p:nvPr/>
      </p:nvGrpSpPr>
      <p:grpSpPr>
        <a:xfrm>
          <a:off x="0" y="0"/>
          <a:ext cx="0" cy="0"/>
          <a:chOff x="0" y="0"/>
          <a:chExt cx="0" cy="0"/>
        </a:xfrm>
      </p:grpSpPr>
      <p:sp>
        <p:nvSpPr>
          <p:cNvPr id="1048974" name="Google Shape;62;p12"/>
          <p:cNvSpPr txBox="1">
            <a:spLocks noGrp="1"/>
          </p:cNvSpPr>
          <p:nvPr>
            <p:ph type="title"/>
          </p:nvPr>
        </p:nvSpPr>
        <p:spPr>
          <a:xfrm>
            <a:off x="1792288" y="4800600"/>
            <a:ext cx="5486400" cy="566738"/>
          </a:xfrm>
          <a:prstGeom prst="rect"/>
          <a:noFill/>
          <a:ln>
            <a:noFill/>
          </a:ln>
        </p:spPr>
        <p:txBody>
          <a:bodyPr anchor="b" anchorCtr="0" bIns="45700" lIns="91425" rIns="91425" spcFirstLastPara="1" tIns="45700" wrap="square">
            <a:normAutofit/>
          </a:bodyPr>
          <a:lstStyle>
            <a:lvl1pPr algn="l" lvl="0">
              <a:spcBef>
                <a:spcPts val="0"/>
              </a:spcBef>
              <a:spcAft>
                <a:spcPts val="0"/>
              </a:spcAft>
              <a:buClr>
                <a:schemeClr val="dk1"/>
              </a:buClr>
              <a:buSzPts val="2000"/>
              <a:buFont typeface="Calibri"/>
              <a:buNone/>
              <a:defRPr b="1" sz="2000"/>
            </a:lvl1pPr>
            <a:lvl2pPr lvl="1">
              <a:spcBef>
                <a:spcPts val="0"/>
              </a:spcBef>
              <a:spcAft>
                <a:spcPts val="0"/>
              </a:spcAft>
              <a:buSzPts val="1400"/>
              <a:buNone/>
            </a:lvl2pPr>
            <a:lvl3pPr lvl="2">
              <a:spcBef>
                <a:spcPts val="0"/>
              </a:spcBef>
              <a:spcAft>
                <a:spcPts val="0"/>
              </a:spcAft>
              <a:buSzPts val="1400"/>
              <a:buNone/>
            </a:lvl3pPr>
            <a:lvl4pPr lvl="3">
              <a:spcBef>
                <a:spcPts val="0"/>
              </a:spcBef>
              <a:spcAft>
                <a:spcPts val="0"/>
              </a:spcAft>
              <a:buSzPts val="1400"/>
              <a:buNone/>
            </a:lvl4pPr>
            <a:lvl5pPr lvl="4">
              <a:spcBef>
                <a:spcPts val="0"/>
              </a:spcBef>
              <a:spcAft>
                <a:spcPts val="0"/>
              </a:spcAft>
              <a:buSzPts val="1400"/>
              <a:buNone/>
            </a:lvl5pPr>
            <a:lvl6pPr lvl="5">
              <a:spcBef>
                <a:spcPts val="0"/>
              </a:spcBef>
              <a:spcAft>
                <a:spcPts val="0"/>
              </a:spcAft>
              <a:buSzPts val="1400"/>
              <a:buNone/>
            </a:lvl6pPr>
            <a:lvl7pPr lvl="6">
              <a:spcBef>
                <a:spcPts val="0"/>
              </a:spcBef>
              <a:spcAft>
                <a:spcPts val="0"/>
              </a:spcAft>
              <a:buSzPts val="1400"/>
              <a:buNone/>
            </a:lvl7pPr>
            <a:lvl8pPr lvl="7">
              <a:spcBef>
                <a:spcPts val="0"/>
              </a:spcBef>
              <a:spcAft>
                <a:spcPts val="0"/>
              </a:spcAft>
              <a:buSzPts val="1400"/>
              <a:buNone/>
            </a:lvl8pPr>
            <a:lvl9pPr lvl="8">
              <a:spcBef>
                <a:spcPts val="0"/>
              </a:spcBef>
              <a:spcAft>
                <a:spcPts val="0"/>
              </a:spcAft>
              <a:buSzPts val="1400"/>
              <a:buNone/>
            </a:lvl9pPr>
          </a:lstStyle>
          <a:p/>
        </p:txBody>
      </p:sp>
      <p:sp>
        <p:nvSpPr>
          <p:cNvPr id="1048975" name="Google Shape;63;p12"/>
          <p:cNvSpPr>
            <a:spLocks noGrp="1"/>
          </p:cNvSpPr>
          <p:nvPr>
            <p:ph type="pic" idx="2"/>
          </p:nvPr>
        </p:nvSpPr>
        <p:spPr>
          <a:xfrm>
            <a:off x="1792288" y="612775"/>
            <a:ext cx="5486400" cy="4114800"/>
          </a:xfrm>
          <a:prstGeom prst="rect"/>
          <a:noFill/>
          <a:ln>
            <a:noFill/>
          </a:ln>
        </p:spPr>
      </p:sp>
      <p:sp>
        <p:nvSpPr>
          <p:cNvPr id="1048976" name="Google Shape;64;p12"/>
          <p:cNvSpPr txBox="1">
            <a:spLocks noGrp="1"/>
          </p:cNvSpPr>
          <p:nvPr>
            <p:ph type="body" idx="1"/>
          </p:nvPr>
        </p:nvSpPr>
        <p:spPr>
          <a:xfrm>
            <a:off x="1792288" y="5367338"/>
            <a:ext cx="5486400" cy="804862"/>
          </a:xfrm>
          <a:prstGeom prst="rect"/>
          <a:noFill/>
          <a:ln>
            <a:noFill/>
          </a:ln>
        </p:spPr>
        <p:txBody>
          <a:bodyPr anchor="t" anchorCtr="0" bIns="45700" lIns="91425" rIns="91425" spcFirstLastPara="1" tIns="45700" wrap="square">
            <a:normAutofit/>
          </a:bodyPr>
          <a:lstStyle>
            <a:lvl1pPr algn="l" indent="-228600" lvl="0" marL="457200">
              <a:spcBef>
                <a:spcPts val="280"/>
              </a:spcBef>
              <a:spcAft>
                <a:spcPts val="0"/>
              </a:spcAft>
              <a:buClr>
                <a:schemeClr val="dk1"/>
              </a:buClr>
              <a:buSzPts val="1400"/>
              <a:buNone/>
              <a:defRPr sz="1400"/>
            </a:lvl1pPr>
            <a:lvl2pPr algn="l" indent="-228600" lvl="1" marL="914400">
              <a:spcBef>
                <a:spcPts val="240"/>
              </a:spcBef>
              <a:spcAft>
                <a:spcPts val="0"/>
              </a:spcAft>
              <a:buClr>
                <a:schemeClr val="dk1"/>
              </a:buClr>
              <a:buSzPts val="1200"/>
              <a:buNone/>
              <a:defRPr sz="1200"/>
            </a:lvl2pPr>
            <a:lvl3pPr algn="l" indent="-228600" lvl="2" marL="1371600">
              <a:spcBef>
                <a:spcPts val="200"/>
              </a:spcBef>
              <a:spcAft>
                <a:spcPts val="0"/>
              </a:spcAft>
              <a:buClr>
                <a:schemeClr val="dk1"/>
              </a:buClr>
              <a:buSzPts val="1000"/>
              <a:buNone/>
              <a:defRPr sz="1000"/>
            </a:lvl3pPr>
            <a:lvl4pPr algn="l" indent="-228600" lvl="3" marL="1828800">
              <a:spcBef>
                <a:spcPts val="180"/>
              </a:spcBef>
              <a:spcAft>
                <a:spcPts val="0"/>
              </a:spcAft>
              <a:buClr>
                <a:schemeClr val="dk1"/>
              </a:buClr>
              <a:buSzPts val="900"/>
              <a:buNone/>
              <a:defRPr sz="900"/>
            </a:lvl4pPr>
            <a:lvl5pPr algn="l" indent="-228600" lvl="4" marL="2286000">
              <a:spcBef>
                <a:spcPts val="180"/>
              </a:spcBef>
              <a:spcAft>
                <a:spcPts val="0"/>
              </a:spcAft>
              <a:buClr>
                <a:schemeClr val="dk1"/>
              </a:buClr>
              <a:buSzPts val="900"/>
              <a:buNone/>
              <a:defRPr sz="900"/>
            </a:lvl5pPr>
            <a:lvl6pPr algn="l" indent="-228600" lvl="5" marL="2743200">
              <a:spcBef>
                <a:spcPts val="180"/>
              </a:spcBef>
              <a:spcAft>
                <a:spcPts val="0"/>
              </a:spcAft>
              <a:buClr>
                <a:schemeClr val="dk1"/>
              </a:buClr>
              <a:buSzPts val="900"/>
              <a:buNone/>
              <a:defRPr sz="900"/>
            </a:lvl6pPr>
            <a:lvl7pPr algn="l" indent="-228600" lvl="6" marL="3200400">
              <a:spcBef>
                <a:spcPts val="180"/>
              </a:spcBef>
              <a:spcAft>
                <a:spcPts val="0"/>
              </a:spcAft>
              <a:buClr>
                <a:schemeClr val="dk1"/>
              </a:buClr>
              <a:buSzPts val="900"/>
              <a:buNone/>
              <a:defRPr sz="900"/>
            </a:lvl7pPr>
            <a:lvl8pPr algn="l" indent="-228600" lvl="7" marL="3657600">
              <a:spcBef>
                <a:spcPts val="180"/>
              </a:spcBef>
              <a:spcAft>
                <a:spcPts val="0"/>
              </a:spcAft>
              <a:buClr>
                <a:schemeClr val="dk1"/>
              </a:buClr>
              <a:buSzPts val="900"/>
              <a:buNone/>
              <a:defRPr sz="900"/>
            </a:lvl8pPr>
            <a:lvl9pPr algn="l" indent="-228600" lvl="8" marL="4114800">
              <a:spcBef>
                <a:spcPts val="180"/>
              </a:spcBef>
              <a:spcAft>
                <a:spcPts val="0"/>
              </a:spcAft>
              <a:buClr>
                <a:schemeClr val="dk1"/>
              </a:buClr>
              <a:buSzPts val="900"/>
              <a:buNone/>
              <a:defRPr sz="900"/>
            </a:lvl9pPr>
          </a:lstStyle>
          <a:p/>
        </p:txBody>
      </p:sp>
      <p:sp>
        <p:nvSpPr>
          <p:cNvPr id="1048977" name="Google Shape;65;p12"/>
          <p:cNvSpPr txBox="1">
            <a:spLocks noGrp="1"/>
          </p:cNvSpPr>
          <p:nvPr>
            <p:ph type="dt" idx="10"/>
          </p:nvPr>
        </p:nvSpPr>
        <p:spPr>
          <a:xfrm>
            <a:off x="457200" y="6356350"/>
            <a:ext cx="2133600" cy="365125"/>
          </a:xfrm>
          <a:prstGeom prst="rect"/>
          <a:noFill/>
          <a:ln>
            <a:noFill/>
          </a:ln>
        </p:spPr>
        <p:txBody>
          <a:bodyPr anchor="ctr" anchorCtr="0" bIns="45700" lIns="91425" rIns="91425" spcFirstLastPara="1" tIns="45700" wrap="square">
            <a:noAutofit/>
          </a:bodyPr>
          <a:lstStyle>
            <a:lvl1pPr algn="l" lvl="0">
              <a:spcBef>
                <a:spcPts val="0"/>
              </a:spcBef>
              <a:spcAft>
                <a:spcPts val="0"/>
              </a:spcAft>
              <a:buSzPts val="1400"/>
              <a:buNone/>
            </a:lvl1pPr>
            <a:lvl2pPr algn="l" lvl="1">
              <a:spcBef>
                <a:spcPts val="0"/>
              </a:spcBef>
              <a:spcAft>
                <a:spcPts val="0"/>
              </a:spcAft>
              <a:buSzPts val="1400"/>
              <a:buNone/>
            </a:lvl2pPr>
            <a:lvl3pPr algn="l" lvl="2">
              <a:spcBef>
                <a:spcPts val="0"/>
              </a:spcBef>
              <a:spcAft>
                <a:spcPts val="0"/>
              </a:spcAft>
              <a:buSzPts val="1400"/>
              <a:buNone/>
            </a:lvl3pPr>
            <a:lvl4pPr algn="l" lvl="3">
              <a:spcBef>
                <a:spcPts val="0"/>
              </a:spcBef>
              <a:spcAft>
                <a:spcPts val="0"/>
              </a:spcAft>
              <a:buSzPts val="1400"/>
              <a:buNone/>
            </a:lvl4pPr>
            <a:lvl5pPr algn="l" lvl="4">
              <a:spcBef>
                <a:spcPts val="0"/>
              </a:spcBef>
              <a:spcAft>
                <a:spcPts val="0"/>
              </a:spcAft>
              <a:buSzPts val="1400"/>
              <a:buNone/>
            </a:lvl5pPr>
            <a:lvl6pPr algn="l" lvl="5">
              <a:spcBef>
                <a:spcPts val="0"/>
              </a:spcBef>
              <a:spcAft>
                <a:spcPts val="0"/>
              </a:spcAft>
              <a:buSzPts val="1400"/>
              <a:buNone/>
            </a:lvl6pPr>
            <a:lvl7pPr algn="l" lvl="6">
              <a:spcBef>
                <a:spcPts val="0"/>
              </a:spcBef>
              <a:spcAft>
                <a:spcPts val="0"/>
              </a:spcAft>
              <a:buSzPts val="1400"/>
              <a:buNone/>
            </a:lvl7pPr>
            <a:lvl8pPr algn="l" lvl="7">
              <a:spcBef>
                <a:spcPts val="0"/>
              </a:spcBef>
              <a:spcAft>
                <a:spcPts val="0"/>
              </a:spcAft>
              <a:buSzPts val="1400"/>
              <a:buNone/>
            </a:lvl8pPr>
            <a:lvl9pPr algn="l" lvl="8">
              <a:spcBef>
                <a:spcPts val="0"/>
              </a:spcBef>
              <a:spcAft>
                <a:spcPts val="0"/>
              </a:spcAft>
              <a:buSzPts val="1400"/>
              <a:buNone/>
            </a:lvl9pPr>
          </a:lstStyle>
          <a:p/>
        </p:txBody>
      </p:sp>
      <p:sp>
        <p:nvSpPr>
          <p:cNvPr id="1048978" name="Google Shape;66;p12"/>
          <p:cNvSpPr txBox="1">
            <a:spLocks noGrp="1"/>
          </p:cNvSpPr>
          <p:nvPr>
            <p:ph type="ftr" idx="11"/>
          </p:nvPr>
        </p:nvSpPr>
        <p:spPr>
          <a:xfrm>
            <a:off x="3124200" y="6356350"/>
            <a:ext cx="2895600" cy="365125"/>
          </a:xfrm>
          <a:prstGeom prst="rect"/>
          <a:noFill/>
          <a:ln>
            <a:noFill/>
          </a:ln>
        </p:spPr>
        <p:txBody>
          <a:bodyPr anchor="ctr" anchorCtr="0" bIns="45700" lIns="91425" rIns="91425" spcFirstLastPara="1" tIns="45700" wrap="square">
            <a:noAutofit/>
          </a:bodyPr>
          <a:lstStyle>
            <a:lvl1pPr algn="ctr" lvl="0">
              <a:spcBef>
                <a:spcPts val="0"/>
              </a:spcBef>
              <a:spcAft>
                <a:spcPts val="0"/>
              </a:spcAft>
              <a:buSzPts val="1400"/>
              <a:buNone/>
            </a:lvl1pPr>
            <a:lvl2pPr algn="l" lvl="1">
              <a:spcBef>
                <a:spcPts val="0"/>
              </a:spcBef>
              <a:spcAft>
                <a:spcPts val="0"/>
              </a:spcAft>
              <a:buSzPts val="1400"/>
              <a:buNone/>
            </a:lvl2pPr>
            <a:lvl3pPr algn="l" lvl="2">
              <a:spcBef>
                <a:spcPts val="0"/>
              </a:spcBef>
              <a:spcAft>
                <a:spcPts val="0"/>
              </a:spcAft>
              <a:buSzPts val="1400"/>
              <a:buNone/>
            </a:lvl3pPr>
            <a:lvl4pPr algn="l" lvl="3">
              <a:spcBef>
                <a:spcPts val="0"/>
              </a:spcBef>
              <a:spcAft>
                <a:spcPts val="0"/>
              </a:spcAft>
              <a:buSzPts val="1400"/>
              <a:buNone/>
            </a:lvl4pPr>
            <a:lvl5pPr algn="l" lvl="4">
              <a:spcBef>
                <a:spcPts val="0"/>
              </a:spcBef>
              <a:spcAft>
                <a:spcPts val="0"/>
              </a:spcAft>
              <a:buSzPts val="1400"/>
              <a:buNone/>
            </a:lvl5pPr>
            <a:lvl6pPr algn="l" lvl="5">
              <a:spcBef>
                <a:spcPts val="0"/>
              </a:spcBef>
              <a:spcAft>
                <a:spcPts val="0"/>
              </a:spcAft>
              <a:buSzPts val="1400"/>
              <a:buNone/>
            </a:lvl6pPr>
            <a:lvl7pPr algn="l" lvl="6">
              <a:spcBef>
                <a:spcPts val="0"/>
              </a:spcBef>
              <a:spcAft>
                <a:spcPts val="0"/>
              </a:spcAft>
              <a:buSzPts val="1400"/>
              <a:buNone/>
            </a:lvl7pPr>
            <a:lvl8pPr algn="l" lvl="7">
              <a:spcBef>
                <a:spcPts val="0"/>
              </a:spcBef>
              <a:spcAft>
                <a:spcPts val="0"/>
              </a:spcAft>
              <a:buSzPts val="1400"/>
              <a:buNone/>
            </a:lvl8pPr>
            <a:lvl9pPr algn="l" lvl="8">
              <a:spcBef>
                <a:spcPts val="0"/>
              </a:spcBef>
              <a:spcAft>
                <a:spcPts val="0"/>
              </a:spcAft>
              <a:buSzPts val="1400"/>
              <a:buNone/>
            </a:lvl9pPr>
          </a:lstStyle>
          <a:p/>
        </p:txBody>
      </p:sp>
      <p:sp>
        <p:nvSpPr>
          <p:cNvPr id="1048979" name="Google Shape;67;p12"/>
          <p:cNvSpPr txBox="1">
            <a:spLocks noGrp="1"/>
          </p:cNvSpPr>
          <p:nvPr>
            <p:ph type="sldNum" idx="12"/>
          </p:nvPr>
        </p:nvSpPr>
        <p:spPr>
          <a:xfrm>
            <a:off x="6553200" y="6356350"/>
            <a:ext cx="2133600" cy="365125"/>
          </a:xfrm>
          <a:prstGeom prst="rect"/>
          <a:noFill/>
          <a:ln>
            <a:noFill/>
          </a:ln>
        </p:spPr>
        <p:txBody>
          <a:bodyPr anchor="ctr" anchorCtr="0" bIns="45700" lIns="91425" rIns="91425" spcFirstLastPara="1" tIns="45700" wrap="square">
            <a:noAutofit/>
          </a:bodyPr>
          <a:lstStyle>
            <a:lvl1pPr algn="r" indent="0" lvl="0" marL="0">
              <a:spcBef>
                <a:spcPts val="0"/>
              </a:spcBef>
              <a:buNone/>
            </a:lvl1pPr>
            <a:lvl2pPr algn="r" indent="0" lvl="1" marL="0">
              <a:spcBef>
                <a:spcPts val="0"/>
              </a:spcBef>
              <a:buNone/>
            </a:lvl2pPr>
            <a:lvl3pPr algn="r" indent="0" lvl="2" marL="0">
              <a:spcBef>
                <a:spcPts val="0"/>
              </a:spcBef>
              <a:buNone/>
            </a:lvl3pPr>
            <a:lvl4pPr algn="r" indent="0" lvl="3" marL="0">
              <a:spcBef>
                <a:spcPts val="0"/>
              </a:spcBef>
              <a:buNone/>
            </a:lvl4pPr>
            <a:lvl5pPr algn="r" indent="0" lvl="4" marL="0">
              <a:spcBef>
                <a:spcPts val="0"/>
              </a:spcBef>
              <a:buNone/>
            </a:lvl5pPr>
            <a:lvl6pPr algn="r" indent="0" lvl="5" marL="0">
              <a:spcBef>
                <a:spcPts val="0"/>
              </a:spcBef>
              <a:buNone/>
            </a:lvl6pPr>
            <a:lvl7pPr algn="r" indent="0" lvl="6" marL="0">
              <a:spcBef>
                <a:spcPts val="0"/>
              </a:spcBef>
              <a:buNone/>
            </a:lvl7pPr>
            <a:lvl8pPr algn="r" indent="0" lvl="7" marL="0">
              <a:spcBef>
                <a:spcPts val="0"/>
              </a:spcBef>
              <a:buNone/>
            </a:lvl8pPr>
            <a:lvl9pPr algn="r" indent="0" lvl="8" marL="0">
              <a:spcBef>
                <a:spcPts val="0"/>
              </a:spcBef>
              <a:buNone/>
            </a:lvl9pPr>
          </a:lstStyle>
          <a:p>
            <a:pPr algn="r" indent="0" lvl="0" marL="0" rtl="0">
              <a:spcBef>
                <a:spcPts val="0"/>
              </a:spcBef>
              <a:spcAft>
                <a:spcPts val="0"/>
              </a:spcAft>
              <a:buNone/>
            </a:pPr>
            <a:fld id="{00000000-1234-1234-1234-123412341234}" type="slidenum">
              <a:rPr lang="en-US"/>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2" name="Shape 5"/>
        <p:cNvGrpSpPr/>
        <p:nvPr/>
      </p:nvGrpSpPr>
      <p:grpSpPr>
        <a:xfrm>
          <a:off x="0" y="0"/>
          <a:ext cx="0" cy="0"/>
          <a:chOff x="0" y="0"/>
          <a:chExt cx="0" cy="0"/>
        </a:xfrm>
      </p:grpSpPr>
      <p:sp>
        <p:nvSpPr>
          <p:cNvPr id="1048576" name="Google Shape;6;p3"/>
          <p:cNvSpPr txBox="1">
            <a:spLocks noGrp="1"/>
          </p:cNvSpPr>
          <p:nvPr>
            <p:ph type="title"/>
          </p:nvPr>
        </p:nvSpPr>
        <p:spPr>
          <a:xfrm>
            <a:off x="457200" y="274638"/>
            <a:ext cx="8229600" cy="1143000"/>
          </a:xfrm>
          <a:prstGeom prst="rect"/>
          <a:noFill/>
          <a:ln>
            <a:noFill/>
          </a:ln>
        </p:spPr>
        <p:txBody>
          <a:bodyPr anchor="ctr" anchorCtr="0" bIns="45700" lIns="91425" rIns="91425" spcFirstLastPara="1" tIns="45700" wrap="square">
            <a:normAutofit/>
          </a:bodyPr>
          <a:lstStyle>
            <a:lvl1pPr algn="ctr" lvl="0" marR="0" rtl="0">
              <a:spcBef>
                <a:spcPts val="0"/>
              </a:spcBef>
              <a:spcAft>
                <a:spcPts val="0"/>
              </a:spcAft>
              <a:buClr>
                <a:schemeClr val="dk1"/>
              </a:buClr>
              <a:buSzPts val="4400"/>
              <a:buFont typeface="Calibri"/>
              <a:buNone/>
              <a:defRPr b="0" cap="none" sz="4400" i="0" strike="noStrike" u="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48577" name="Google Shape;7;p3"/>
          <p:cNvSpPr txBox="1">
            <a:spLocks noGrp="1"/>
          </p:cNvSpPr>
          <p:nvPr>
            <p:ph type="body" idx="1"/>
          </p:nvPr>
        </p:nvSpPr>
        <p:spPr>
          <a:xfrm>
            <a:off x="457200" y="1600200"/>
            <a:ext cx="8229600" cy="4525963"/>
          </a:xfrm>
          <a:prstGeom prst="rect"/>
          <a:noFill/>
          <a:ln>
            <a:noFill/>
          </a:ln>
        </p:spPr>
        <p:txBody>
          <a:bodyPr anchor="t" anchorCtr="0" bIns="45700" lIns="91425" rIns="91425" spcFirstLastPara="1" tIns="45700" wrap="square">
            <a:normAutofit/>
          </a:bodyPr>
          <a:lstStyle>
            <a:lvl1pPr algn="l" indent="-431800" lvl="0" marL="457200" marR="0" rtl="0">
              <a:spcBef>
                <a:spcPts val="640"/>
              </a:spcBef>
              <a:spcAft>
                <a:spcPts val="0"/>
              </a:spcAft>
              <a:buClr>
                <a:schemeClr val="dk1"/>
              </a:buClr>
              <a:buSzPts val="3200"/>
              <a:buFont typeface="Arial"/>
              <a:buChar char="•"/>
              <a:defRPr b="0" cap="none" sz="3200" i="0" strike="noStrike" u="none">
                <a:solidFill>
                  <a:schemeClr val="dk1"/>
                </a:solidFill>
                <a:latin typeface="Calibri"/>
                <a:ea typeface="Calibri"/>
                <a:cs typeface="Calibri"/>
                <a:sym typeface="Calibri"/>
              </a:defRPr>
            </a:lvl1pPr>
            <a:lvl2pPr algn="l" indent="-406400" lvl="1" marL="914400" marR="0" rtl="0">
              <a:spcBef>
                <a:spcPts val="560"/>
              </a:spcBef>
              <a:spcAft>
                <a:spcPts val="0"/>
              </a:spcAft>
              <a:buClr>
                <a:schemeClr val="dk1"/>
              </a:buClr>
              <a:buSzPts val="2800"/>
              <a:buFont typeface="Arial"/>
              <a:buChar char="–"/>
              <a:defRPr b="0" cap="none" sz="2800" i="0" strike="noStrike" u="none">
                <a:solidFill>
                  <a:schemeClr val="dk1"/>
                </a:solidFill>
                <a:latin typeface="Calibri"/>
                <a:ea typeface="Calibri"/>
                <a:cs typeface="Calibri"/>
                <a:sym typeface="Calibri"/>
              </a:defRPr>
            </a:lvl2pPr>
            <a:lvl3pPr algn="l" indent="-381000" lvl="2" marL="1371600" marR="0" rtl="0">
              <a:spcBef>
                <a:spcPts val="480"/>
              </a:spcBef>
              <a:spcAft>
                <a:spcPts val="0"/>
              </a:spcAft>
              <a:buClr>
                <a:schemeClr val="dk1"/>
              </a:buClr>
              <a:buSzPts val="2400"/>
              <a:buFont typeface="Arial"/>
              <a:buChar char="•"/>
              <a:defRPr b="0" cap="none" sz="2400" i="0" strike="noStrike" u="none">
                <a:solidFill>
                  <a:schemeClr val="dk1"/>
                </a:solidFill>
                <a:latin typeface="Calibri"/>
                <a:ea typeface="Calibri"/>
                <a:cs typeface="Calibri"/>
                <a:sym typeface="Calibri"/>
              </a:defRPr>
            </a:lvl3pPr>
            <a:lvl4pPr algn="l" indent="-355600" lvl="3" marL="1828800" marR="0" rtl="0">
              <a:spcBef>
                <a:spcPts val="400"/>
              </a:spcBef>
              <a:spcAft>
                <a:spcPts val="0"/>
              </a:spcAft>
              <a:buClr>
                <a:schemeClr val="dk1"/>
              </a:buClr>
              <a:buSzPts val="2000"/>
              <a:buFont typeface="Arial"/>
              <a:buChar char="–"/>
              <a:defRPr b="0" cap="none" sz="2000" i="0" strike="noStrike" u="none">
                <a:solidFill>
                  <a:schemeClr val="dk1"/>
                </a:solidFill>
                <a:latin typeface="Calibri"/>
                <a:ea typeface="Calibri"/>
                <a:cs typeface="Calibri"/>
                <a:sym typeface="Calibri"/>
              </a:defRPr>
            </a:lvl4pPr>
            <a:lvl5pPr algn="l" indent="-355600" lvl="4" marL="2286000" marR="0" rtl="0">
              <a:spcBef>
                <a:spcPts val="400"/>
              </a:spcBef>
              <a:spcAft>
                <a:spcPts val="0"/>
              </a:spcAft>
              <a:buClr>
                <a:schemeClr val="dk1"/>
              </a:buClr>
              <a:buSzPts val="2000"/>
              <a:buFont typeface="Arial"/>
              <a:buChar char="»"/>
              <a:defRPr b="0" cap="none" sz="2000" i="0" strike="noStrike" u="none">
                <a:solidFill>
                  <a:schemeClr val="dk1"/>
                </a:solidFill>
                <a:latin typeface="Calibri"/>
                <a:ea typeface="Calibri"/>
                <a:cs typeface="Calibri"/>
                <a:sym typeface="Calibri"/>
              </a:defRPr>
            </a:lvl5pPr>
            <a:lvl6pPr algn="l" indent="-355600" lvl="5" marL="2743200" marR="0" rtl="0">
              <a:spcBef>
                <a:spcPts val="400"/>
              </a:spcBef>
              <a:spcAft>
                <a:spcPts val="0"/>
              </a:spcAft>
              <a:buClr>
                <a:schemeClr val="dk1"/>
              </a:buClr>
              <a:buSzPts val="2000"/>
              <a:buFont typeface="Arial"/>
              <a:buChar char="•"/>
              <a:defRPr b="0" cap="none" sz="2000" i="0" strike="noStrike" u="none">
                <a:solidFill>
                  <a:schemeClr val="dk1"/>
                </a:solidFill>
                <a:latin typeface="Calibri"/>
                <a:ea typeface="Calibri"/>
                <a:cs typeface="Calibri"/>
                <a:sym typeface="Calibri"/>
              </a:defRPr>
            </a:lvl6pPr>
            <a:lvl7pPr algn="l" indent="-355600" lvl="6" marL="3200400" marR="0" rtl="0">
              <a:spcBef>
                <a:spcPts val="400"/>
              </a:spcBef>
              <a:spcAft>
                <a:spcPts val="0"/>
              </a:spcAft>
              <a:buClr>
                <a:schemeClr val="dk1"/>
              </a:buClr>
              <a:buSzPts val="2000"/>
              <a:buFont typeface="Arial"/>
              <a:buChar char="•"/>
              <a:defRPr b="0" cap="none" sz="2000" i="0" strike="noStrike" u="none">
                <a:solidFill>
                  <a:schemeClr val="dk1"/>
                </a:solidFill>
                <a:latin typeface="Calibri"/>
                <a:ea typeface="Calibri"/>
                <a:cs typeface="Calibri"/>
                <a:sym typeface="Calibri"/>
              </a:defRPr>
            </a:lvl7pPr>
            <a:lvl8pPr algn="l" indent="-355600" lvl="7" marL="3657600" marR="0" rtl="0">
              <a:spcBef>
                <a:spcPts val="400"/>
              </a:spcBef>
              <a:spcAft>
                <a:spcPts val="0"/>
              </a:spcAft>
              <a:buClr>
                <a:schemeClr val="dk1"/>
              </a:buClr>
              <a:buSzPts val="2000"/>
              <a:buFont typeface="Arial"/>
              <a:buChar char="•"/>
              <a:defRPr b="0" cap="none" sz="2000" i="0" strike="noStrike" u="none">
                <a:solidFill>
                  <a:schemeClr val="dk1"/>
                </a:solidFill>
                <a:latin typeface="Calibri"/>
                <a:ea typeface="Calibri"/>
                <a:cs typeface="Calibri"/>
                <a:sym typeface="Calibri"/>
              </a:defRPr>
            </a:lvl8pPr>
            <a:lvl9pPr algn="l" indent="-355600" lvl="8" marL="4114800" marR="0" rtl="0">
              <a:spcBef>
                <a:spcPts val="400"/>
              </a:spcBef>
              <a:spcAft>
                <a:spcPts val="0"/>
              </a:spcAft>
              <a:buClr>
                <a:schemeClr val="dk1"/>
              </a:buClr>
              <a:buSzPts val="2000"/>
              <a:buFont typeface="Arial"/>
              <a:buChar char="•"/>
              <a:defRPr b="0" cap="none" sz="2000" i="0" strike="noStrike" u="none">
                <a:solidFill>
                  <a:schemeClr val="dk1"/>
                </a:solidFill>
                <a:latin typeface="Calibri"/>
                <a:ea typeface="Calibri"/>
                <a:cs typeface="Calibri"/>
                <a:sym typeface="Calibri"/>
              </a:defRPr>
            </a:lvl9pPr>
          </a:lstStyle>
          <a:p/>
        </p:txBody>
      </p:sp>
      <p:sp>
        <p:nvSpPr>
          <p:cNvPr id="1048578" name="Google Shape;8;p3"/>
          <p:cNvSpPr txBox="1">
            <a:spLocks noGrp="1"/>
          </p:cNvSpPr>
          <p:nvPr>
            <p:ph type="dt" idx="10"/>
          </p:nvPr>
        </p:nvSpPr>
        <p:spPr>
          <a:xfrm>
            <a:off x="457200" y="6356350"/>
            <a:ext cx="2133600" cy="365125"/>
          </a:xfrm>
          <a:prstGeom prst="rect"/>
          <a:noFill/>
          <a:ln>
            <a:noFill/>
          </a:ln>
        </p:spPr>
        <p:txBody>
          <a:bodyPr anchor="ctr" anchorCtr="0" bIns="45700" lIns="91425" rIns="91425" spcFirstLastPara="1" tIns="45700" wrap="square">
            <a:noAutofit/>
          </a:bodyPr>
          <a:lstStyle>
            <a:lvl1pPr algn="l" lvl="0" marR="0" rtl="0">
              <a:spcBef>
                <a:spcPts val="0"/>
              </a:spcBef>
              <a:spcAft>
                <a:spcPts val="0"/>
              </a:spcAft>
              <a:buSzPts val="1400"/>
              <a:buNone/>
              <a:defRPr b="0" cap="none" sz="1200" i="0" strike="noStrike" u="none">
                <a:solidFill>
                  <a:srgbClr val="888888"/>
                </a:solidFill>
                <a:latin typeface="Calibri"/>
                <a:ea typeface="Calibri"/>
                <a:cs typeface="Calibri"/>
                <a:sym typeface="Calibri"/>
              </a:defRPr>
            </a:lvl1pPr>
            <a:lvl2pPr algn="l" lvl="1" marR="0" rtl="0">
              <a:spcBef>
                <a:spcPts val="0"/>
              </a:spcBef>
              <a:spcAft>
                <a:spcPts val="0"/>
              </a:spcAft>
              <a:buSzPts val="1400"/>
              <a:buNone/>
              <a:defRPr b="0" cap="none" sz="1800" i="0" strike="noStrike" u="none">
                <a:solidFill>
                  <a:schemeClr val="dk1"/>
                </a:solidFill>
                <a:latin typeface="Calibri"/>
                <a:ea typeface="Calibri"/>
                <a:cs typeface="Calibri"/>
                <a:sym typeface="Calibri"/>
              </a:defRPr>
            </a:lvl2pPr>
            <a:lvl3pPr algn="l" lvl="2" marR="0" rtl="0">
              <a:spcBef>
                <a:spcPts val="0"/>
              </a:spcBef>
              <a:spcAft>
                <a:spcPts val="0"/>
              </a:spcAft>
              <a:buSzPts val="1400"/>
              <a:buNone/>
              <a:defRPr b="0" cap="none" sz="1800" i="0" strike="noStrike" u="none">
                <a:solidFill>
                  <a:schemeClr val="dk1"/>
                </a:solidFill>
                <a:latin typeface="Calibri"/>
                <a:ea typeface="Calibri"/>
                <a:cs typeface="Calibri"/>
                <a:sym typeface="Calibri"/>
              </a:defRPr>
            </a:lvl3pPr>
            <a:lvl4pPr algn="l" lvl="3" marR="0" rtl="0">
              <a:spcBef>
                <a:spcPts val="0"/>
              </a:spcBef>
              <a:spcAft>
                <a:spcPts val="0"/>
              </a:spcAft>
              <a:buSzPts val="1400"/>
              <a:buNone/>
              <a:defRPr b="0" cap="none" sz="1800" i="0" strike="noStrike" u="none">
                <a:solidFill>
                  <a:schemeClr val="dk1"/>
                </a:solidFill>
                <a:latin typeface="Calibri"/>
                <a:ea typeface="Calibri"/>
                <a:cs typeface="Calibri"/>
                <a:sym typeface="Calibri"/>
              </a:defRPr>
            </a:lvl4pPr>
            <a:lvl5pPr algn="l" lvl="4" marR="0" rtl="0">
              <a:spcBef>
                <a:spcPts val="0"/>
              </a:spcBef>
              <a:spcAft>
                <a:spcPts val="0"/>
              </a:spcAft>
              <a:buSzPts val="1400"/>
              <a:buNone/>
              <a:defRPr b="0" cap="none" sz="1800" i="0" strike="noStrike" u="none">
                <a:solidFill>
                  <a:schemeClr val="dk1"/>
                </a:solidFill>
                <a:latin typeface="Calibri"/>
                <a:ea typeface="Calibri"/>
                <a:cs typeface="Calibri"/>
                <a:sym typeface="Calibri"/>
              </a:defRPr>
            </a:lvl5pPr>
            <a:lvl6pPr algn="l" lvl="5" marR="0" rtl="0">
              <a:spcBef>
                <a:spcPts val="0"/>
              </a:spcBef>
              <a:spcAft>
                <a:spcPts val="0"/>
              </a:spcAft>
              <a:buSzPts val="1400"/>
              <a:buNone/>
              <a:defRPr b="0" cap="none" sz="1800" i="0" strike="noStrike" u="none">
                <a:solidFill>
                  <a:schemeClr val="dk1"/>
                </a:solidFill>
                <a:latin typeface="Calibri"/>
                <a:ea typeface="Calibri"/>
                <a:cs typeface="Calibri"/>
                <a:sym typeface="Calibri"/>
              </a:defRPr>
            </a:lvl6pPr>
            <a:lvl7pPr algn="l" lvl="6" marR="0" rtl="0">
              <a:spcBef>
                <a:spcPts val="0"/>
              </a:spcBef>
              <a:spcAft>
                <a:spcPts val="0"/>
              </a:spcAft>
              <a:buSzPts val="1400"/>
              <a:buNone/>
              <a:defRPr b="0" cap="none" sz="1800" i="0" strike="noStrike" u="none">
                <a:solidFill>
                  <a:schemeClr val="dk1"/>
                </a:solidFill>
                <a:latin typeface="Calibri"/>
                <a:ea typeface="Calibri"/>
                <a:cs typeface="Calibri"/>
                <a:sym typeface="Calibri"/>
              </a:defRPr>
            </a:lvl7pPr>
            <a:lvl8pPr algn="l" lvl="7" marR="0" rtl="0">
              <a:spcBef>
                <a:spcPts val="0"/>
              </a:spcBef>
              <a:spcAft>
                <a:spcPts val="0"/>
              </a:spcAft>
              <a:buSzPts val="1400"/>
              <a:buNone/>
              <a:defRPr b="0" cap="none" sz="1800" i="0" strike="noStrike" u="none">
                <a:solidFill>
                  <a:schemeClr val="dk1"/>
                </a:solidFill>
                <a:latin typeface="Calibri"/>
                <a:ea typeface="Calibri"/>
                <a:cs typeface="Calibri"/>
                <a:sym typeface="Calibri"/>
              </a:defRPr>
            </a:lvl8pPr>
            <a:lvl9pPr algn="l" lvl="8" marR="0" rtl="0">
              <a:spcBef>
                <a:spcPts val="0"/>
              </a:spcBef>
              <a:spcAft>
                <a:spcPts val="0"/>
              </a:spcAft>
              <a:buSzPts val="1400"/>
              <a:buNone/>
              <a:defRPr b="0" cap="none" sz="1800" i="0" strike="noStrike" u="none">
                <a:solidFill>
                  <a:schemeClr val="dk1"/>
                </a:solidFill>
                <a:latin typeface="Calibri"/>
                <a:ea typeface="Calibri"/>
                <a:cs typeface="Calibri"/>
                <a:sym typeface="Calibri"/>
              </a:defRPr>
            </a:lvl9pPr>
          </a:lstStyle>
          <a:p/>
        </p:txBody>
      </p:sp>
      <p:sp>
        <p:nvSpPr>
          <p:cNvPr id="1048579" name="Google Shape;9;p3"/>
          <p:cNvSpPr txBox="1">
            <a:spLocks noGrp="1"/>
          </p:cNvSpPr>
          <p:nvPr>
            <p:ph type="ftr" idx="11"/>
          </p:nvPr>
        </p:nvSpPr>
        <p:spPr>
          <a:xfrm>
            <a:off x="3124200" y="6356350"/>
            <a:ext cx="2895600" cy="365125"/>
          </a:xfrm>
          <a:prstGeom prst="rect"/>
          <a:noFill/>
          <a:ln>
            <a:noFill/>
          </a:ln>
        </p:spPr>
        <p:txBody>
          <a:bodyPr anchor="ctr" anchorCtr="0" bIns="45700" lIns="91425" rIns="91425" spcFirstLastPara="1" tIns="45700" wrap="square">
            <a:noAutofit/>
          </a:bodyPr>
          <a:lstStyle>
            <a:lvl1pPr algn="ctr" lvl="0" marR="0" rtl="0">
              <a:spcBef>
                <a:spcPts val="0"/>
              </a:spcBef>
              <a:spcAft>
                <a:spcPts val="0"/>
              </a:spcAft>
              <a:buSzPts val="1400"/>
              <a:buNone/>
              <a:defRPr b="0" cap="none" sz="1200" i="0" strike="noStrike" u="none">
                <a:solidFill>
                  <a:srgbClr val="888888"/>
                </a:solidFill>
                <a:latin typeface="Calibri"/>
                <a:ea typeface="Calibri"/>
                <a:cs typeface="Calibri"/>
                <a:sym typeface="Calibri"/>
              </a:defRPr>
            </a:lvl1pPr>
            <a:lvl2pPr algn="l" lvl="1" marR="0" rtl="0">
              <a:spcBef>
                <a:spcPts val="0"/>
              </a:spcBef>
              <a:spcAft>
                <a:spcPts val="0"/>
              </a:spcAft>
              <a:buSzPts val="1400"/>
              <a:buNone/>
              <a:defRPr b="0" cap="none" sz="1800" i="0" strike="noStrike" u="none">
                <a:solidFill>
                  <a:schemeClr val="dk1"/>
                </a:solidFill>
                <a:latin typeface="Calibri"/>
                <a:ea typeface="Calibri"/>
                <a:cs typeface="Calibri"/>
                <a:sym typeface="Calibri"/>
              </a:defRPr>
            </a:lvl2pPr>
            <a:lvl3pPr algn="l" lvl="2" marR="0" rtl="0">
              <a:spcBef>
                <a:spcPts val="0"/>
              </a:spcBef>
              <a:spcAft>
                <a:spcPts val="0"/>
              </a:spcAft>
              <a:buSzPts val="1400"/>
              <a:buNone/>
              <a:defRPr b="0" cap="none" sz="1800" i="0" strike="noStrike" u="none">
                <a:solidFill>
                  <a:schemeClr val="dk1"/>
                </a:solidFill>
                <a:latin typeface="Calibri"/>
                <a:ea typeface="Calibri"/>
                <a:cs typeface="Calibri"/>
                <a:sym typeface="Calibri"/>
              </a:defRPr>
            </a:lvl3pPr>
            <a:lvl4pPr algn="l" lvl="3" marR="0" rtl="0">
              <a:spcBef>
                <a:spcPts val="0"/>
              </a:spcBef>
              <a:spcAft>
                <a:spcPts val="0"/>
              </a:spcAft>
              <a:buSzPts val="1400"/>
              <a:buNone/>
              <a:defRPr b="0" cap="none" sz="1800" i="0" strike="noStrike" u="none">
                <a:solidFill>
                  <a:schemeClr val="dk1"/>
                </a:solidFill>
                <a:latin typeface="Calibri"/>
                <a:ea typeface="Calibri"/>
                <a:cs typeface="Calibri"/>
                <a:sym typeface="Calibri"/>
              </a:defRPr>
            </a:lvl4pPr>
            <a:lvl5pPr algn="l" lvl="4" marR="0" rtl="0">
              <a:spcBef>
                <a:spcPts val="0"/>
              </a:spcBef>
              <a:spcAft>
                <a:spcPts val="0"/>
              </a:spcAft>
              <a:buSzPts val="1400"/>
              <a:buNone/>
              <a:defRPr b="0" cap="none" sz="1800" i="0" strike="noStrike" u="none">
                <a:solidFill>
                  <a:schemeClr val="dk1"/>
                </a:solidFill>
                <a:latin typeface="Calibri"/>
                <a:ea typeface="Calibri"/>
                <a:cs typeface="Calibri"/>
                <a:sym typeface="Calibri"/>
              </a:defRPr>
            </a:lvl5pPr>
            <a:lvl6pPr algn="l" lvl="5" marR="0" rtl="0">
              <a:spcBef>
                <a:spcPts val="0"/>
              </a:spcBef>
              <a:spcAft>
                <a:spcPts val="0"/>
              </a:spcAft>
              <a:buSzPts val="1400"/>
              <a:buNone/>
              <a:defRPr b="0" cap="none" sz="1800" i="0" strike="noStrike" u="none">
                <a:solidFill>
                  <a:schemeClr val="dk1"/>
                </a:solidFill>
                <a:latin typeface="Calibri"/>
                <a:ea typeface="Calibri"/>
                <a:cs typeface="Calibri"/>
                <a:sym typeface="Calibri"/>
              </a:defRPr>
            </a:lvl6pPr>
            <a:lvl7pPr algn="l" lvl="6" marR="0" rtl="0">
              <a:spcBef>
                <a:spcPts val="0"/>
              </a:spcBef>
              <a:spcAft>
                <a:spcPts val="0"/>
              </a:spcAft>
              <a:buSzPts val="1400"/>
              <a:buNone/>
              <a:defRPr b="0" cap="none" sz="1800" i="0" strike="noStrike" u="none">
                <a:solidFill>
                  <a:schemeClr val="dk1"/>
                </a:solidFill>
                <a:latin typeface="Calibri"/>
                <a:ea typeface="Calibri"/>
                <a:cs typeface="Calibri"/>
                <a:sym typeface="Calibri"/>
              </a:defRPr>
            </a:lvl7pPr>
            <a:lvl8pPr algn="l" lvl="7" marR="0" rtl="0">
              <a:spcBef>
                <a:spcPts val="0"/>
              </a:spcBef>
              <a:spcAft>
                <a:spcPts val="0"/>
              </a:spcAft>
              <a:buSzPts val="1400"/>
              <a:buNone/>
              <a:defRPr b="0" cap="none" sz="1800" i="0" strike="noStrike" u="none">
                <a:solidFill>
                  <a:schemeClr val="dk1"/>
                </a:solidFill>
                <a:latin typeface="Calibri"/>
                <a:ea typeface="Calibri"/>
                <a:cs typeface="Calibri"/>
                <a:sym typeface="Calibri"/>
              </a:defRPr>
            </a:lvl8pPr>
            <a:lvl9pPr algn="l" lvl="8" marR="0" rtl="0">
              <a:spcBef>
                <a:spcPts val="0"/>
              </a:spcBef>
              <a:spcAft>
                <a:spcPts val="0"/>
              </a:spcAft>
              <a:buSzPts val="1400"/>
              <a:buNone/>
              <a:defRPr b="0" cap="none" sz="1800" i="0" strike="noStrike" u="none">
                <a:solidFill>
                  <a:schemeClr val="dk1"/>
                </a:solidFill>
                <a:latin typeface="Calibri"/>
                <a:ea typeface="Calibri"/>
                <a:cs typeface="Calibri"/>
                <a:sym typeface="Calibri"/>
              </a:defRPr>
            </a:lvl9pPr>
          </a:lstStyle>
          <a:p/>
        </p:txBody>
      </p:sp>
      <p:sp>
        <p:nvSpPr>
          <p:cNvPr id="1048580" name="Google Shape;10;p3"/>
          <p:cNvSpPr txBox="1">
            <a:spLocks noGrp="1"/>
          </p:cNvSpPr>
          <p:nvPr>
            <p:ph type="sldNum" idx="12"/>
          </p:nvPr>
        </p:nvSpPr>
        <p:spPr>
          <a:xfrm>
            <a:off x="6553200" y="6356350"/>
            <a:ext cx="2133600" cy="365125"/>
          </a:xfrm>
          <a:prstGeom prst="rect"/>
          <a:noFill/>
          <a:ln>
            <a:noFill/>
          </a:ln>
        </p:spPr>
        <p:txBody>
          <a:bodyPr anchor="ctr" anchorCtr="0" bIns="45700" lIns="91425" rIns="91425" spcFirstLastPara="1" tIns="45700" wrap="square">
            <a:noAutofit/>
          </a:bodyPr>
          <a:lstStyle>
            <a:lvl1pPr algn="r" indent="0" lvl="0" marL="0" marR="0" rtl="0">
              <a:spcBef>
                <a:spcPts val="0"/>
              </a:spcBef>
              <a:buNone/>
              <a:defRPr b="0" cap="none" sz="1200" i="0" strike="noStrike" u="none">
                <a:solidFill>
                  <a:srgbClr val="888888"/>
                </a:solidFill>
                <a:latin typeface="Calibri"/>
                <a:ea typeface="Calibri"/>
                <a:cs typeface="Calibri"/>
                <a:sym typeface="Calibri"/>
              </a:defRPr>
            </a:lvl1pPr>
            <a:lvl2pPr algn="r" indent="0" lvl="1" marL="0" marR="0" rtl="0">
              <a:spcBef>
                <a:spcPts val="0"/>
              </a:spcBef>
              <a:buNone/>
              <a:defRPr b="0" cap="none" sz="1200" i="0" strike="noStrike" u="none">
                <a:solidFill>
                  <a:srgbClr val="888888"/>
                </a:solidFill>
                <a:latin typeface="Calibri"/>
                <a:ea typeface="Calibri"/>
                <a:cs typeface="Calibri"/>
                <a:sym typeface="Calibri"/>
              </a:defRPr>
            </a:lvl2pPr>
            <a:lvl3pPr algn="r" indent="0" lvl="2" marL="0" marR="0" rtl="0">
              <a:spcBef>
                <a:spcPts val="0"/>
              </a:spcBef>
              <a:buNone/>
              <a:defRPr b="0" cap="none" sz="1200" i="0" strike="noStrike" u="none">
                <a:solidFill>
                  <a:srgbClr val="888888"/>
                </a:solidFill>
                <a:latin typeface="Calibri"/>
                <a:ea typeface="Calibri"/>
                <a:cs typeface="Calibri"/>
                <a:sym typeface="Calibri"/>
              </a:defRPr>
            </a:lvl3pPr>
            <a:lvl4pPr algn="r" indent="0" lvl="3" marL="0" marR="0" rtl="0">
              <a:spcBef>
                <a:spcPts val="0"/>
              </a:spcBef>
              <a:buNone/>
              <a:defRPr b="0" cap="none" sz="1200" i="0" strike="noStrike" u="none">
                <a:solidFill>
                  <a:srgbClr val="888888"/>
                </a:solidFill>
                <a:latin typeface="Calibri"/>
                <a:ea typeface="Calibri"/>
                <a:cs typeface="Calibri"/>
                <a:sym typeface="Calibri"/>
              </a:defRPr>
            </a:lvl4pPr>
            <a:lvl5pPr algn="r" indent="0" lvl="4" marL="0" marR="0" rtl="0">
              <a:spcBef>
                <a:spcPts val="0"/>
              </a:spcBef>
              <a:buNone/>
              <a:defRPr b="0" cap="none" sz="1200" i="0" strike="noStrike" u="none">
                <a:solidFill>
                  <a:srgbClr val="888888"/>
                </a:solidFill>
                <a:latin typeface="Calibri"/>
                <a:ea typeface="Calibri"/>
                <a:cs typeface="Calibri"/>
                <a:sym typeface="Calibri"/>
              </a:defRPr>
            </a:lvl5pPr>
            <a:lvl6pPr algn="r" indent="0" lvl="5" marL="0" marR="0" rtl="0">
              <a:spcBef>
                <a:spcPts val="0"/>
              </a:spcBef>
              <a:buNone/>
              <a:defRPr b="0" cap="none" sz="1200" i="0" strike="noStrike" u="none">
                <a:solidFill>
                  <a:srgbClr val="888888"/>
                </a:solidFill>
                <a:latin typeface="Calibri"/>
                <a:ea typeface="Calibri"/>
                <a:cs typeface="Calibri"/>
                <a:sym typeface="Calibri"/>
              </a:defRPr>
            </a:lvl6pPr>
            <a:lvl7pPr algn="r" indent="0" lvl="6" marL="0" marR="0" rtl="0">
              <a:spcBef>
                <a:spcPts val="0"/>
              </a:spcBef>
              <a:buNone/>
              <a:defRPr b="0" cap="none" sz="1200" i="0" strike="noStrike" u="none">
                <a:solidFill>
                  <a:srgbClr val="888888"/>
                </a:solidFill>
                <a:latin typeface="Calibri"/>
                <a:ea typeface="Calibri"/>
                <a:cs typeface="Calibri"/>
                <a:sym typeface="Calibri"/>
              </a:defRPr>
            </a:lvl7pPr>
            <a:lvl8pPr algn="r" indent="0" lvl="7" marL="0" marR="0" rtl="0">
              <a:spcBef>
                <a:spcPts val="0"/>
              </a:spcBef>
              <a:buNone/>
              <a:defRPr b="0" cap="none" sz="1200" i="0" strike="noStrike" u="none">
                <a:solidFill>
                  <a:srgbClr val="888888"/>
                </a:solidFill>
                <a:latin typeface="Calibri"/>
                <a:ea typeface="Calibri"/>
                <a:cs typeface="Calibri"/>
                <a:sym typeface="Calibri"/>
              </a:defRPr>
            </a:lvl8pPr>
            <a:lvl9pPr algn="r" indent="0" lvl="8" marL="0" marR="0" rtl="0">
              <a:spcBef>
                <a:spcPts val="0"/>
              </a:spcBef>
              <a:buNone/>
              <a:defRPr b="0" cap="none" sz="1200" i="0" strike="noStrike" u="none">
                <a:solidFill>
                  <a:srgbClr val="888888"/>
                </a:solidFill>
                <a:latin typeface="Calibri"/>
                <a:ea typeface="Calibri"/>
                <a:cs typeface="Calibri"/>
                <a:sym typeface="Calibri"/>
              </a:defRPr>
            </a:lvl9pPr>
          </a:lstStyle>
          <a:p>
            <a:pPr algn="r" indent="0" lvl="0" marL="0" rtl="0">
              <a:spcBef>
                <a:spcPts val="0"/>
              </a:spcBef>
              <a:spcAft>
                <a:spcPts val="0"/>
              </a:spcAft>
              <a:buNone/>
            </a:pPr>
            <a:fld id="{00000000-1234-1234-1234-123412341234}" type="slidenum">
              <a:rPr lang="en-US"/>
              <a:t>‹#›</a:t>
            </a:fld>
          </a:p>
        </p:txBody>
      </p:sp>
    </p:spTree>
  </p:cSld>
  <p:clrMap accent1="accent1" accent2="accent2" accent3="accent3" accent4="accent4" accent5="accent5" accent6="accent6" bg1="lt1" bg2="dk2" tx1="dk1" tx2="lt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titleStyle>
    <p:body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bodyStyle>
    <p:otherStyle>
      <a:defPPr algn="l" lvl="0" marR="0" rtl="0">
        <a:lnSpc>
          <a:spcPct val="100000"/>
        </a:lnSpc>
        <a:spcBef>
          <a:spcPts val="0"/>
        </a:spcBef>
        <a:spcAft>
          <a:spcPts val="0"/>
        </a:spcAft>
      </a:defPPr>
      <a:lvl1pPr algn="l" lvl="0"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1pPr>
      <a:lvl2pPr algn="l" lvl="1"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2pPr>
      <a:lvl3pPr algn="l" lvl="2"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3pPr>
      <a:lvl4pPr algn="l" lvl="3"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4pPr>
      <a:lvl5pPr algn="l" lvl="4"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5pPr>
      <a:lvl6pPr algn="l" lvl="5"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6pPr>
      <a:lvl7pPr algn="l" lvl="6"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7pPr>
      <a:lvl8pPr algn="l" lvl="7"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8pPr>
      <a:lvl9pPr algn="l" lvl="8" marR="0" rtl="0">
        <a:lnSpc>
          <a:spcPct val="100000"/>
        </a:lnSpc>
        <a:spcBef>
          <a:spcPts val="0"/>
        </a:spcBef>
        <a:spcAft>
          <a:spcPts val="0"/>
        </a:spcAft>
        <a:buClr>
          <a:srgbClr val="000000"/>
        </a:buClr>
        <a:buFont typeface="Arial"/>
        <a:defRPr b="0" cap="none" sz="1400" i="0" strike="noStrike" u="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 Id="rId9" Type="http://schemas.openxmlformats.org/officeDocument/2006/relationships/slideLayout" Target="../slideLayouts/slideLayout1.xml"/><Relationship Id="rId10"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hyperlink" Target="https://doi.org/10.3390/ijerph18157954" TargetMode="External"/><Relationship Id="rId4" Type="http://schemas.openxmlformats.org/officeDocument/2006/relationships/hyperlink" Target="https://doi.org/10.12965/jer.2142108.054" TargetMode="External"/><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image" Target="../media/image8.png"/><Relationship Id="rId10" Type="http://schemas.openxmlformats.org/officeDocument/2006/relationships/image" Target="../media/image7.png"/><Relationship Id="rId11" Type="http://schemas.openxmlformats.org/officeDocument/2006/relationships/slideLayout" Target="../slideLayouts/slideLayout1.xml"/><Relationship Id="rId1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hyperlink" Target="https://doi.org/10.1080/1612197X.2021.2015413" TargetMode="External"/><Relationship Id="rId4" Type="http://schemas.openxmlformats.org/officeDocument/2006/relationships/hyperlink" Target="https://doi.org/10.3390/children8090742" TargetMode="External"/><Relationship Id="rId5" Type="http://schemas.openxmlformats.org/officeDocument/2006/relationships/hyperlink" Target="https://doi.org/10.3390/sports10040052" TargetMode="External"/><Relationship Id="rId6" Type="http://schemas.openxmlformats.org/officeDocument/2006/relationships/hyperlink" Target="https://doi.org/10.1787/27452c9d-en" TargetMode="External"/><Relationship Id="rId7" Type="http://schemas.openxmlformats.org/officeDocument/2006/relationships/hyperlink" Target="https://doi.org/10.25215/1102.122" TargetMode="External"/><Relationship Id="rId8" Type="http://schemas.openxmlformats.org/officeDocument/2006/relationships/image" Target="../media/image3.png"/><Relationship Id="rId9" Type="http://schemas.openxmlformats.org/officeDocument/2006/relationships/image" Target="../media/image4.png"/><Relationship Id="rId10" Type="http://schemas.openxmlformats.org/officeDocument/2006/relationships/image" Target="../media/image5.png"/><Relationship Id="rId11" Type="http://schemas.openxmlformats.org/officeDocument/2006/relationships/image" Target="../media/image6.png"/><Relationship Id="rId12" Type="http://schemas.openxmlformats.org/officeDocument/2006/relationships/image" Target="../media/image8.png"/><Relationship Id="rId13" Type="http://schemas.openxmlformats.org/officeDocument/2006/relationships/image" Target="../media/image7.png"/><Relationship Id="rId14" Type="http://schemas.openxmlformats.org/officeDocument/2006/relationships/slideLayout" Target="../slideLayouts/slideLayout1.xml"/><Relationship Id="rId1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hyperlink" Target="https://doi.org/10.3389/fpsyg.2021.742880" TargetMode="External"/><Relationship Id="rId4" Type="http://schemas.openxmlformats.org/officeDocument/2006/relationships/hyperlink" Target="https://doi.org/10.1002/9781118963418.childpsy322" TargetMode="External"/><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image" Target="../media/image8.png"/><Relationship Id="rId10" Type="http://schemas.openxmlformats.org/officeDocument/2006/relationships/image" Target="../media/image7.png"/><Relationship Id="rId11" Type="http://schemas.openxmlformats.org/officeDocument/2006/relationships/slideLayout" Target="../slideLayouts/slideLayout1.xml"/><Relationship Id="rId1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image" Target="../media/image7.png"/><Relationship Id="rId9" Type="http://schemas.openxmlformats.org/officeDocument/2006/relationships/slideLayout" Target="../slideLayouts/slideLayout1.xml"/><Relationship Id="rId10"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25" name="Shape 83"/>
        <p:cNvGrpSpPr/>
        <p:nvPr/>
      </p:nvGrpSpPr>
      <p:grpSpPr>
        <a:xfrm>
          <a:off x="0" y="0"/>
          <a:ext cx="0" cy="0"/>
          <a:chOff x="0" y="0"/>
          <a:chExt cx="0" cy="0"/>
        </a:xfrm>
      </p:grpSpPr>
      <p:sp>
        <p:nvSpPr>
          <p:cNvPr id="1048584" name="Google Shape;84;p1"/>
          <p:cNvSpPr/>
          <p:nvPr/>
        </p:nvSpPr>
        <p:spPr>
          <a:xfrm>
            <a:off x="-3550910" y="-7515750"/>
            <a:ext cx="10812392" cy="10812392"/>
          </a:xfrm>
          <a:custGeom>
            <a:avLst/>
            <a:ahLst/>
            <a:rect l="l" t="t" r="r" b="b"/>
            <a:pathLst>
              <a:path w="10812392" h="10812392" extrusionOk="0">
                <a:moveTo>
                  <a:pt x="0" y="0"/>
                </a:moveTo>
                <a:lnTo>
                  <a:pt x="10812392" y="0"/>
                </a:lnTo>
                <a:lnTo>
                  <a:pt x="10812392" y="10812392"/>
                </a:lnTo>
                <a:lnTo>
                  <a:pt x="0" y="10812392"/>
                </a:lnTo>
                <a:lnTo>
                  <a:pt x="0" y="0"/>
                </a:lnTo>
                <a:close/>
              </a:path>
            </a:pathLst>
          </a:custGeom>
          <a:blipFill rotWithShape="1">
            <a:blip xmlns:r="http://schemas.openxmlformats.org/officeDocument/2006/relationships" r:embed="rId1">
              <a:alphaModFix/>
            </a:blip>
            <a:stretch>
              <a:fillRect/>
            </a:stretch>
          </a:blipFill>
          <a:ln>
            <a:noFill/>
          </a:ln>
        </p:spPr>
      </p:sp>
      <p:sp>
        <p:nvSpPr>
          <p:cNvPr id="1048585" name="Google Shape;85;p1"/>
          <p:cNvSpPr/>
          <p:nvPr/>
        </p:nvSpPr>
        <p:spPr>
          <a:xfrm>
            <a:off x="-3742728" y="-620883"/>
            <a:ext cx="5764383" cy="5764383"/>
          </a:xfrm>
          <a:custGeom>
            <a:avLst/>
            <a:ahLst/>
            <a:rect l="l" t="t" r="r" b="b"/>
            <a:pathLst>
              <a:path w="5764383" h="5764383" extrusionOk="0">
                <a:moveTo>
                  <a:pt x="0" y="0"/>
                </a:moveTo>
                <a:lnTo>
                  <a:pt x="5764383" y="0"/>
                </a:lnTo>
                <a:lnTo>
                  <a:pt x="5764383" y="5764383"/>
                </a:lnTo>
                <a:lnTo>
                  <a:pt x="0" y="5764383"/>
                </a:lnTo>
                <a:lnTo>
                  <a:pt x="0" y="0"/>
                </a:lnTo>
                <a:close/>
              </a:path>
            </a:pathLst>
          </a:custGeom>
          <a:blipFill rotWithShape="1">
            <a:blip xmlns:r="http://schemas.openxmlformats.org/officeDocument/2006/relationships" r:embed="rId2">
              <a:alphaModFix amt="30000"/>
            </a:blip>
            <a:stretch>
              <a:fillRect/>
            </a:stretch>
          </a:blipFill>
          <a:ln>
            <a:noFill/>
          </a:ln>
        </p:spPr>
      </p:sp>
      <p:grpSp>
        <p:nvGrpSpPr>
          <p:cNvPr id="26" name="Google Shape;86;p1"/>
          <p:cNvGrpSpPr/>
          <p:nvPr/>
        </p:nvGrpSpPr>
        <p:grpSpPr>
          <a:xfrm>
            <a:off x="308966" y="373605"/>
            <a:ext cx="5601330" cy="933145"/>
            <a:chOff x="0" y="0"/>
            <a:chExt cx="7468440" cy="1244194"/>
          </a:xfrm>
        </p:grpSpPr>
        <p:grpSp>
          <p:nvGrpSpPr>
            <p:cNvPr id="27" name="Google Shape;87;p1"/>
            <p:cNvGrpSpPr/>
            <p:nvPr/>
          </p:nvGrpSpPr>
          <p:grpSpPr>
            <a:xfrm>
              <a:off x="0" y="0"/>
              <a:ext cx="7468440" cy="1244194"/>
              <a:chOff x="0" y="0"/>
              <a:chExt cx="1129977" cy="188247"/>
            </a:xfrm>
          </p:grpSpPr>
          <p:sp>
            <p:nvSpPr>
              <p:cNvPr id="1048586" name="Google Shape;88;p1"/>
              <p:cNvSpPr/>
              <p:nvPr/>
            </p:nvSpPr>
            <p:spPr>
              <a:xfrm>
                <a:off x="0" y="0"/>
                <a:ext cx="1129977" cy="188247"/>
              </a:xfrm>
              <a:custGeom>
                <a:avLst/>
                <a:ah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587" name="Google Shape;89;p1"/>
              <p:cNvSpPr txBox="1"/>
              <p:nvPr/>
            </p:nvSpPr>
            <p:spPr>
              <a:xfrm>
                <a:off x="0" y="9525"/>
                <a:ext cx="1129977" cy="178722"/>
              </a:xfrm>
              <a:prstGeom prst="rect"/>
              <a:noFill/>
              <a:ln>
                <a:noFill/>
              </a:ln>
            </p:spPr>
            <p:txBody>
              <a:bodyPr anchor="ctr" anchorCtr="0" bIns="185125" lIns="185125" rIns="185125" spcFirstLastPara="1" tIns="185125" wrap="square">
                <a:noAutofit/>
              </a:bodyPr>
              <a:p>
                <a:pPr algn="ctr" indent="0" lvl="0" marL="0" marR="0" rtl="0">
                  <a:lnSpc>
                    <a:spcPct val="100000"/>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588" name="Google Shape;90;p1"/>
            <p:cNvSpPr/>
            <p:nvPr/>
          </p:nvSpPr>
          <p:spPr>
            <a:xfrm>
              <a:off x="167170" y="247983"/>
              <a:ext cx="2565353" cy="748228"/>
            </a:xfrm>
            <a:custGeom>
              <a:avLst/>
              <a:ahLst/>
              <a:rect l="l" t="t" r="r" b="b"/>
              <a:pathLst>
                <a:path w="2565353" h="748228" extrusionOk="0">
                  <a:moveTo>
                    <a:pt x="0" y="0"/>
                  </a:moveTo>
                  <a:lnTo>
                    <a:pt x="2565353" y="0"/>
                  </a:lnTo>
                  <a:lnTo>
                    <a:pt x="2565353" y="748228"/>
                  </a:lnTo>
                  <a:lnTo>
                    <a:pt x="0" y="748228"/>
                  </a:lnTo>
                  <a:lnTo>
                    <a:pt x="0" y="0"/>
                  </a:lnTo>
                  <a:close/>
                </a:path>
              </a:pathLst>
            </a:custGeom>
            <a:blipFill rotWithShape="1">
              <a:blip xmlns:r="http://schemas.openxmlformats.org/officeDocument/2006/relationships" r:embed="rId3">
                <a:alphaModFix/>
              </a:blip>
              <a:stretch>
                <a:fillRect/>
              </a:stretch>
            </a:blipFill>
            <a:ln>
              <a:noFill/>
            </a:ln>
          </p:spPr>
        </p:sp>
        <p:sp>
          <p:nvSpPr>
            <p:cNvPr id="1048589" name="Google Shape;91;p1"/>
            <p:cNvSpPr/>
            <p:nvPr/>
          </p:nvSpPr>
          <p:spPr>
            <a:xfrm>
              <a:off x="2726939" y="294969"/>
              <a:ext cx="1174745" cy="626041"/>
            </a:xfrm>
            <a:custGeom>
              <a:avLst/>
              <a:ahLst/>
              <a:rect l="l" t="t" r="r" b="b"/>
              <a:pathLst>
                <a:path w="1174745" h="626041" extrusionOk="0">
                  <a:moveTo>
                    <a:pt x="0" y="0"/>
                  </a:moveTo>
                  <a:lnTo>
                    <a:pt x="1174744" y="0"/>
                  </a:lnTo>
                  <a:lnTo>
                    <a:pt x="1174744" y="626041"/>
                  </a:lnTo>
                  <a:lnTo>
                    <a:pt x="0" y="626041"/>
                  </a:lnTo>
                  <a:lnTo>
                    <a:pt x="0" y="0"/>
                  </a:lnTo>
                  <a:close/>
                </a:path>
              </a:pathLst>
            </a:custGeom>
            <a:blipFill rotWithShape="1">
              <a:blip xmlns:r="http://schemas.openxmlformats.org/officeDocument/2006/relationships" r:embed="rId4">
                <a:alphaModFix/>
              </a:blip>
              <a:stretch>
                <a:fillRect/>
              </a:stretch>
            </a:blipFill>
            <a:ln>
              <a:noFill/>
            </a:ln>
          </p:spPr>
        </p:sp>
        <p:sp>
          <p:nvSpPr>
            <p:cNvPr id="1048590" name="Google Shape;92;p1"/>
            <p:cNvSpPr/>
            <p:nvPr/>
          </p:nvSpPr>
          <p:spPr>
            <a:xfrm>
              <a:off x="6297565" y="128306"/>
              <a:ext cx="985473" cy="959367"/>
            </a:xfrm>
            <a:custGeom>
              <a:avLst/>
              <a:ahLst/>
              <a:rect l="l" t="t" r="r" b="b"/>
              <a:pathLst>
                <a:path w="985473" h="959367" extrusionOk="0">
                  <a:moveTo>
                    <a:pt x="0" y="0"/>
                  </a:moveTo>
                  <a:lnTo>
                    <a:pt x="985473" y="0"/>
                  </a:lnTo>
                  <a:lnTo>
                    <a:pt x="985473" y="959368"/>
                  </a:lnTo>
                  <a:lnTo>
                    <a:pt x="0" y="959368"/>
                  </a:lnTo>
                  <a:lnTo>
                    <a:pt x="0" y="0"/>
                  </a:lnTo>
                  <a:close/>
                </a:path>
              </a:pathLst>
            </a:custGeom>
            <a:blipFill rotWithShape="1">
              <a:blip xmlns:r="http://schemas.openxmlformats.org/officeDocument/2006/relationships" r:embed="rId5">
                <a:alphaModFix/>
              </a:blip>
              <a:stretch>
                <a:fillRect/>
              </a:stretch>
            </a:blipFill>
            <a:ln>
              <a:noFill/>
            </a:ln>
          </p:spPr>
        </p:sp>
        <p:sp>
          <p:nvSpPr>
            <p:cNvPr id="1048591" name="Google Shape;93;p1"/>
            <p:cNvSpPr/>
            <p:nvPr/>
          </p:nvSpPr>
          <p:spPr>
            <a:xfrm>
              <a:off x="5233228" y="207580"/>
              <a:ext cx="967745" cy="829035"/>
            </a:xfrm>
            <a:custGeom>
              <a:avLst/>
              <a:ahLst/>
              <a:rect l="l" t="t" r="r" b="b"/>
              <a:pathLst>
                <a:path w="967745" h="829035" extrusionOk="0">
                  <a:moveTo>
                    <a:pt x="0" y="0"/>
                  </a:moveTo>
                  <a:lnTo>
                    <a:pt x="967744" y="0"/>
                  </a:lnTo>
                  <a:lnTo>
                    <a:pt x="967744" y="829034"/>
                  </a:lnTo>
                  <a:lnTo>
                    <a:pt x="0" y="829034"/>
                  </a:lnTo>
                  <a:lnTo>
                    <a:pt x="0" y="0"/>
                  </a:lnTo>
                  <a:close/>
                </a:path>
              </a:pathLst>
            </a:custGeom>
            <a:blipFill rotWithShape="1">
              <a:blip xmlns:r="http://schemas.openxmlformats.org/officeDocument/2006/relationships" r:embed="rId6">
                <a:alphaModFix/>
              </a:blip>
              <a:stretch>
                <a:fillRect/>
              </a:stretch>
            </a:blipFill>
            <a:ln>
              <a:noFill/>
            </a:ln>
          </p:spPr>
        </p:sp>
        <p:sp>
          <p:nvSpPr>
            <p:cNvPr id="1048592" name="Google Shape;94;p1"/>
            <p:cNvSpPr/>
            <p:nvPr/>
          </p:nvSpPr>
          <p:spPr>
            <a:xfrm>
              <a:off x="4023594" y="57707"/>
              <a:ext cx="1079908" cy="491348"/>
            </a:xfrm>
            <a:custGeom>
              <a:avLst/>
              <a:ahLst/>
              <a:rect l="l" t="t" r="r" b="b"/>
              <a:pathLst>
                <a:path w="1079908" h="491348" extrusionOk="0">
                  <a:moveTo>
                    <a:pt x="0" y="0"/>
                  </a:moveTo>
                  <a:lnTo>
                    <a:pt x="1079909" y="0"/>
                  </a:lnTo>
                  <a:lnTo>
                    <a:pt x="1079909" y="491348"/>
                  </a:lnTo>
                  <a:lnTo>
                    <a:pt x="0" y="491348"/>
                  </a:lnTo>
                  <a:lnTo>
                    <a:pt x="0" y="0"/>
                  </a:lnTo>
                  <a:close/>
                </a:path>
              </a:pathLst>
            </a:custGeom>
            <a:blipFill rotWithShape="1">
              <a:blip xmlns:r="http://schemas.openxmlformats.org/officeDocument/2006/relationships" r:embed="rId7">
                <a:alphaModFix/>
              </a:blip>
              <a:stretch>
                <a:fillRect l="-36060" r="-34662" b="-150150"/>
              </a:stretch>
            </a:blipFill>
            <a:ln>
              <a:noFill/>
            </a:ln>
          </p:spPr>
        </p:sp>
        <p:sp>
          <p:nvSpPr>
            <p:cNvPr id="1048593" name="Google Shape;95;p1"/>
            <p:cNvSpPr txBox="1"/>
            <p:nvPr/>
          </p:nvSpPr>
          <p:spPr>
            <a:xfrm>
              <a:off x="4035246" y="553994"/>
              <a:ext cx="1138200" cy="468300"/>
            </a:xfrm>
            <a:prstGeom prst="rect"/>
            <a:noFill/>
            <a:ln>
              <a:noFill/>
            </a:ln>
          </p:spPr>
          <p:txBody>
            <a:bodyPr anchor="t" anchorCtr="0" bIns="0" lIns="0" rIns="0" spcFirstLastPara="1" tIns="0" wrap="square">
              <a:spAutoFit/>
            </a:bodyPr>
            <a:p>
              <a:pPr algn="l" indent="0" lvl="0" marL="0" marR="0" rtl="0">
                <a:lnSpc>
                  <a:spcPct val="96982"/>
                </a:lnSpc>
                <a:spcBef>
                  <a:spcPts val="0"/>
                </a:spcBef>
                <a:spcAft>
                  <a:spcPts val="0"/>
                </a:spcAft>
                <a:buNone/>
              </a:pPr>
              <a:r>
                <a:rPr b="1" cap="none" sz="2353" i="0" lang="en-US" strike="noStrike" u="none">
                  <a:solidFill>
                    <a:srgbClr val="34830D"/>
                  </a:solidFill>
                  <a:latin typeface="Arial"/>
                  <a:ea typeface="Arial"/>
                  <a:cs typeface="Arial"/>
                  <a:sym typeface="Arial"/>
                </a:rPr>
                <a:t>PEHR</a:t>
              </a:r>
            </a:p>
          </p:txBody>
        </p:sp>
        <p:sp>
          <p:nvSpPr>
            <p:cNvPr id="1048594" name="Google Shape;96;p1"/>
            <p:cNvSpPr txBox="1"/>
            <p:nvPr/>
          </p:nvSpPr>
          <p:spPr>
            <a:xfrm>
              <a:off x="4045745" y="549060"/>
              <a:ext cx="1138200" cy="66600"/>
            </a:xfrm>
            <a:prstGeom prst="rect"/>
            <a:noFill/>
            <a:ln>
              <a:noFill/>
            </a:ln>
          </p:spPr>
          <p:txBody>
            <a:bodyPr anchor="t" anchorCtr="0" bIns="0" lIns="0" rIns="0" spcFirstLastPara="1" tIns="0" wrap="square">
              <a:spAutoFit/>
            </a:bodyPr>
            <a:p>
              <a:pPr algn="l" indent="0" lvl="0" marL="0" marR="0" rtl="0">
                <a:lnSpc>
                  <a:spcPct val="97005"/>
                </a:lnSpc>
                <a:spcBef>
                  <a:spcPts val="0"/>
                </a:spcBef>
                <a:spcAft>
                  <a:spcPts val="0"/>
                </a:spcAft>
                <a:buNone/>
              </a:pPr>
              <a:r>
                <a:rPr b="1" cap="none" sz="334" i="0" lang="en-US" strike="noStrike" u="none">
                  <a:solidFill>
                    <a:srgbClr val="FF1616"/>
                  </a:solidFill>
                  <a:latin typeface="Arial"/>
                  <a:ea typeface="Arial"/>
                  <a:cs typeface="Arial"/>
                  <a:sym typeface="Arial"/>
                </a:rPr>
                <a:t>UNIVERSITAS PENDIDIKAN INDONESIA</a:t>
              </a:r>
            </a:p>
          </p:txBody>
        </p:sp>
        <p:sp>
          <p:nvSpPr>
            <p:cNvPr id="1048595" name="Google Shape;97;p1"/>
            <p:cNvSpPr txBox="1"/>
            <p:nvPr/>
          </p:nvSpPr>
          <p:spPr>
            <a:xfrm>
              <a:off x="4053379" y="965261"/>
              <a:ext cx="1179900" cy="189882"/>
            </a:xfrm>
            <a:prstGeom prst="rect"/>
            <a:noFill/>
            <a:ln>
              <a:noFill/>
            </a:ln>
          </p:spPr>
          <p:txBody>
            <a:bodyPr anchor="t" anchorCtr="0" bIns="0" lIns="0" rIns="0" spcFirstLastPara="1" tIns="0" wrap="square">
              <a:spAutoFit/>
            </a:bodyPr>
            <a:p>
              <a:pPr algn="ctr" indent="0" lvl="0" marL="0" marR="0" rtl="0">
                <a:lnSpc>
                  <a:spcPct val="140169"/>
                </a:lnSpc>
                <a:spcBef>
                  <a:spcPts val="0"/>
                </a:spcBef>
                <a:spcAft>
                  <a:spcPts val="0"/>
                </a:spcAft>
                <a:buNone/>
              </a:pPr>
              <a:r>
                <a:rPr b="1" cap="none" sz="707" i="0" lang="en-US" strike="noStrike" u="none">
                  <a:solidFill>
                    <a:srgbClr val="008037"/>
                  </a:solidFill>
                  <a:latin typeface="Livvic"/>
                  <a:ea typeface="Livvic"/>
                  <a:cs typeface="Livvic"/>
                  <a:sym typeface="Livvic"/>
                </a:rPr>
                <a:t>STUDY PROGRAM</a:t>
              </a:r>
            </a:p>
          </p:txBody>
        </p:sp>
        <p:sp>
          <p:nvSpPr>
            <p:cNvPr id="1048596" name="Google Shape;98;p1"/>
            <p:cNvSpPr txBox="1"/>
            <p:nvPr/>
          </p:nvSpPr>
          <p:spPr>
            <a:xfrm flipH="1">
              <a:off x="4013474" y="1078261"/>
              <a:ext cx="1125300" cy="72600"/>
            </a:xfrm>
            <a:prstGeom prst="rect"/>
            <a:noFill/>
            <a:ln>
              <a:noFill/>
            </a:ln>
          </p:spPr>
          <p:txBody>
            <a:bodyPr anchor="t" anchorCtr="0" bIns="0" lIns="0" rIns="0" spcFirstLastPara="1" tIns="0" wrap="square">
              <a:spAutoFit/>
            </a:bodyPr>
            <a:p>
              <a:pPr algn="ctr" indent="0" lvl="0" marL="0" marR="0" rtl="0">
                <a:lnSpc>
                  <a:spcPct val="139830"/>
                </a:lnSpc>
                <a:spcBef>
                  <a:spcPts val="0"/>
                </a:spcBef>
                <a:spcAft>
                  <a:spcPts val="0"/>
                </a:spcAft>
                <a:buNone/>
              </a:pPr>
              <a:r>
                <a:rPr b="0" cap="none" sz="354" i="0" lang="en-US" strike="noStrike" u="none">
                  <a:solidFill>
                    <a:srgbClr val="000000"/>
                  </a:solidFill>
                  <a:latin typeface="Arial"/>
                  <a:ea typeface="Arial"/>
                  <a:cs typeface="Arial"/>
                  <a:sym typeface="Arial"/>
                </a:rPr>
                <a:t>Faculty of Sport Education and Health</a:t>
              </a:r>
            </a:p>
          </p:txBody>
        </p:sp>
        <p:sp>
          <p:nvSpPr>
            <p:cNvPr id="1048597" name="Google Shape;99;p1"/>
            <p:cNvSpPr txBox="1"/>
            <p:nvPr/>
          </p:nvSpPr>
          <p:spPr>
            <a:xfrm>
              <a:off x="4035278" y="919960"/>
              <a:ext cx="1245000" cy="70800"/>
            </a:xfrm>
            <a:prstGeom prst="rect"/>
            <a:noFill/>
            <a:ln>
              <a:noFill/>
            </a:ln>
          </p:spPr>
          <p:txBody>
            <a:bodyPr anchor="t" anchorCtr="0" bIns="0" lIns="0" rIns="0" spcFirstLastPara="1" tIns="0" wrap="square">
              <a:spAutoFit/>
            </a:bodyPr>
            <a:p>
              <a:pPr algn="ctr" indent="0" lvl="0" marL="0" marR="0" rtl="0">
                <a:lnSpc>
                  <a:spcPct val="96910"/>
                </a:lnSpc>
                <a:spcBef>
                  <a:spcPts val="0"/>
                </a:spcBef>
                <a:spcAft>
                  <a:spcPts val="0"/>
                </a:spcAft>
                <a:buNone/>
              </a:pPr>
              <a:r>
                <a:rPr b="1" cap="none" sz="356" i="1" lang="en-US" strike="noStrike" u="none">
                  <a:solidFill>
                    <a:srgbClr val="FF1616"/>
                  </a:solidFill>
                  <a:latin typeface="Arial"/>
                  <a:ea typeface="Arial"/>
                  <a:cs typeface="Arial"/>
                  <a:sym typeface="Arial"/>
                </a:rPr>
                <a:t>Physical Education, Health, and Recreation</a:t>
              </a:r>
            </a:p>
          </p:txBody>
        </p:sp>
      </p:grpSp>
      <p:sp>
        <p:nvSpPr>
          <p:cNvPr id="1048598" name="Google Shape;100;p1"/>
          <p:cNvSpPr/>
          <p:nvPr/>
        </p:nvSpPr>
        <p:spPr>
          <a:xfrm>
            <a:off x="15290103" y="-663350"/>
            <a:ext cx="5638198" cy="10950350"/>
          </a:xfrm>
          <a:custGeom>
            <a:avLst/>
            <a:ahLst/>
            <a:rect l="l" t="t" r="r" b="b"/>
            <a:pathLst>
              <a:path w="5638198" h="10950350" extrusionOk="0">
                <a:moveTo>
                  <a:pt x="0" y="0"/>
                </a:moveTo>
                <a:lnTo>
                  <a:pt x="5638198" y="0"/>
                </a:lnTo>
                <a:lnTo>
                  <a:pt x="5638198" y="10950350"/>
                </a:lnTo>
                <a:lnTo>
                  <a:pt x="0" y="10950350"/>
                </a:lnTo>
                <a:lnTo>
                  <a:pt x="0" y="0"/>
                </a:lnTo>
                <a:close/>
              </a:path>
            </a:pathLst>
          </a:custGeom>
          <a:blipFill rotWithShape="1">
            <a:blip xmlns:r="http://schemas.openxmlformats.org/officeDocument/2006/relationships" r:embed="rId8">
              <a:alphaModFix/>
            </a:blip>
            <a:stretch>
              <a:fillRect l="-69767" r="-71668" b="-24313"/>
            </a:stretch>
          </a:blipFill>
          <a:ln>
            <a:noFill/>
          </a:ln>
        </p:spPr>
      </p:sp>
      <p:sp>
        <p:nvSpPr>
          <p:cNvPr id="1048599" name="Google Shape;101;p1"/>
          <p:cNvSpPr txBox="1"/>
          <p:nvPr/>
        </p:nvSpPr>
        <p:spPr>
          <a:xfrm>
            <a:off x="1028700" y="3001575"/>
            <a:ext cx="14950053" cy="1920256"/>
          </a:xfrm>
          <a:prstGeom prst="rect"/>
          <a:noFill/>
          <a:ln>
            <a:noFill/>
          </a:ln>
        </p:spPr>
        <p:txBody>
          <a:bodyPr anchor="t" anchorCtr="0" bIns="0" lIns="0" rIns="0" spcFirstLastPara="1" tIns="0" wrap="square">
            <a:spAutoFit/>
          </a:bodyPr>
          <a:p>
            <a:pPr lvl="0">
              <a:lnSpc>
                <a:spcPct val="120001"/>
              </a:lnSpc>
            </a:pPr>
            <a:r>
              <a:rPr b="1" dirty="0" sz="5400" lang="id-ID" smtClean="0">
                <a:latin typeface="Fira Sans" panose="020B0604020202020204" charset="0"/>
              </a:rPr>
              <a:t>D</a:t>
            </a:r>
            <a:r>
              <a:rPr b="1" dirty="0" sz="5400" lang="en-US">
                <a:latin typeface="Fira Sans" panose="020B0604020202020204" charset="0"/>
              </a:rPr>
              <a:t>EVELOPMENT OF </a:t>
            </a:r>
            <a:r>
              <a:rPr b="1" dirty="0" sz="5400" lang="id-ID">
                <a:latin typeface="Fira Sans" panose="020B0604020202020204" charset="0"/>
              </a:rPr>
              <a:t>S</a:t>
            </a:r>
            <a:r>
              <a:rPr b="1" dirty="0" sz="5400" lang="en-US">
                <a:latin typeface="Fira Sans" panose="020B0604020202020204" charset="0"/>
              </a:rPr>
              <a:t>OCIAL</a:t>
            </a:r>
            <a:r>
              <a:rPr b="1" dirty="0" sz="5400" lang="id-ID">
                <a:latin typeface="Fira Sans" panose="020B0604020202020204" charset="0"/>
              </a:rPr>
              <a:t> S</a:t>
            </a:r>
            <a:r>
              <a:rPr b="1" dirty="0" sz="5400" lang="en-US">
                <a:latin typeface="Fira Sans" panose="020B0604020202020204" charset="0"/>
              </a:rPr>
              <a:t>KILLS</a:t>
            </a:r>
            <a:r>
              <a:rPr b="1" dirty="0" sz="5400" lang="id-ID">
                <a:latin typeface="Fira Sans" panose="020B0604020202020204" charset="0"/>
              </a:rPr>
              <a:t> T</a:t>
            </a:r>
            <a:r>
              <a:rPr b="1" dirty="0" sz="5400" lang="en-US">
                <a:latin typeface="Fira Sans" panose="020B0604020202020204" charset="0"/>
              </a:rPr>
              <a:t>HROUGHT </a:t>
            </a:r>
            <a:r>
              <a:rPr b="1" dirty="0" sz="5400" lang="id-ID">
                <a:latin typeface="Fira Sans" panose="020B0604020202020204" charset="0"/>
              </a:rPr>
              <a:t>T</a:t>
            </a:r>
            <a:r>
              <a:rPr b="1" dirty="0" sz="5400" lang="en-US">
                <a:latin typeface="Fira Sans" panose="020B0604020202020204" charset="0"/>
              </a:rPr>
              <a:t>AEKWONDO </a:t>
            </a:r>
            <a:r>
              <a:rPr b="1" dirty="0" sz="5400" lang="id-ID">
                <a:latin typeface="Fira Sans" panose="020B0604020202020204" charset="0"/>
              </a:rPr>
              <a:t>E</a:t>
            </a:r>
            <a:r>
              <a:rPr b="1" dirty="0" sz="5400" lang="en-US">
                <a:latin typeface="Fira Sans" panose="020B0604020202020204" charset="0"/>
              </a:rPr>
              <a:t>XTRACURRICULAR</a:t>
            </a:r>
            <a:endParaRPr b="1" cap="none" dirty="0" sz="5400" i="0" lang="en-US" strike="noStrike" u="none">
              <a:solidFill>
                <a:srgbClr val="000000"/>
              </a:solidFill>
              <a:latin typeface="Fira Sans" panose="020B0604020202020204" charset="0"/>
              <a:ea typeface="Fira Sans"/>
              <a:cs typeface="Fira Sans"/>
              <a:sym typeface="Fira Sans"/>
            </a:endParaRPr>
          </a:p>
        </p:txBody>
      </p:sp>
      <p:sp>
        <p:nvSpPr>
          <p:cNvPr id="1048600" name="Google Shape;102;p1"/>
          <p:cNvSpPr/>
          <p:nvPr/>
        </p:nvSpPr>
        <p:spPr>
          <a:xfrm rot="8100000">
            <a:off x="-2606886" y="7051145"/>
            <a:ext cx="10812392" cy="10812392"/>
          </a:xfrm>
          <a:custGeom>
            <a:avLst/>
            <a:ahLst/>
            <a:rect l="l" t="t" r="r" b="b"/>
            <a:pathLst>
              <a:path w="10812392" h="10812392" extrusionOk="0">
                <a:moveTo>
                  <a:pt x="0" y="0"/>
                </a:moveTo>
                <a:lnTo>
                  <a:pt x="10812392" y="0"/>
                </a:lnTo>
                <a:lnTo>
                  <a:pt x="10812392" y="10812392"/>
                </a:lnTo>
                <a:lnTo>
                  <a:pt x="0" y="10812392"/>
                </a:lnTo>
                <a:lnTo>
                  <a:pt x="0" y="0"/>
                </a:lnTo>
                <a:close/>
              </a:path>
            </a:pathLst>
          </a:custGeom>
          <a:blipFill rotWithShape="1">
            <a:blip xmlns:r="http://schemas.openxmlformats.org/officeDocument/2006/relationships" r:embed="rId1">
              <a:alphaModFix/>
            </a:blip>
            <a:stretch>
              <a:fillRect/>
            </a:stretch>
          </a:blipFill>
          <a:ln>
            <a:noFill/>
          </a:ln>
        </p:spPr>
      </p:sp>
      <p:sp>
        <p:nvSpPr>
          <p:cNvPr id="1048601" name="Google Shape;103;p1"/>
          <p:cNvSpPr/>
          <p:nvPr/>
        </p:nvSpPr>
        <p:spPr>
          <a:xfrm rot="10800000">
            <a:off x="3384971" y="7925287"/>
            <a:ext cx="5764383" cy="5764383"/>
          </a:xfrm>
          <a:custGeom>
            <a:avLst/>
            <a:ahLst/>
            <a:rect l="l" t="t" r="r" b="b"/>
            <a:pathLst>
              <a:path w="5764383" h="5764383" extrusionOk="0">
                <a:moveTo>
                  <a:pt x="0" y="0"/>
                </a:moveTo>
                <a:lnTo>
                  <a:pt x="5764383" y="0"/>
                </a:lnTo>
                <a:lnTo>
                  <a:pt x="5764383" y="5764383"/>
                </a:lnTo>
                <a:lnTo>
                  <a:pt x="0" y="5764383"/>
                </a:lnTo>
                <a:lnTo>
                  <a:pt x="0" y="0"/>
                </a:lnTo>
                <a:close/>
              </a:path>
            </a:pathLst>
          </a:custGeom>
          <a:blipFill rotWithShape="1">
            <a:blip xmlns:r="http://schemas.openxmlformats.org/officeDocument/2006/relationships" r:embed="rId2">
              <a:alphaModFix amt="30000"/>
            </a:blip>
            <a:stretch>
              <a:fillRect/>
            </a:stretch>
          </a:blipFill>
          <a:ln>
            <a:noFill/>
          </a:ln>
        </p:spPr>
      </p:sp>
      <p:sp>
        <p:nvSpPr>
          <p:cNvPr id="1048602" name="Google Shape;104;p1"/>
          <p:cNvSpPr txBox="1"/>
          <p:nvPr/>
        </p:nvSpPr>
        <p:spPr>
          <a:xfrm>
            <a:off x="1028700" y="8718773"/>
            <a:ext cx="5248114" cy="530082"/>
          </a:xfrm>
          <a:prstGeom prst="rect"/>
          <a:noFill/>
          <a:ln>
            <a:noFill/>
          </a:ln>
        </p:spPr>
        <p:txBody>
          <a:bodyPr anchor="t" anchorCtr="0" bIns="0" lIns="0" rIns="0" spcFirstLastPara="1" tIns="0" wrap="square">
            <a:spAutoFit/>
          </a:bodyPr>
          <a:p>
            <a:pPr algn="l" indent="0" lvl="0" marL="0" marR="0" rtl="0">
              <a:lnSpc>
                <a:spcPct val="103021"/>
              </a:lnSpc>
              <a:spcBef>
                <a:spcPts val="0"/>
              </a:spcBef>
              <a:spcAft>
                <a:spcPts val="0"/>
              </a:spcAft>
              <a:buNone/>
            </a:pPr>
            <a:r>
              <a:rPr b="1" dirty="0" sz="3344" lang="en-US" err="1" smtClean="0">
                <a:solidFill>
                  <a:srgbClr val="FFFFFF"/>
                </a:solidFill>
                <a:latin typeface="Fira Sans"/>
                <a:sym typeface="Fira Sans"/>
              </a:rPr>
              <a:t>Desita</a:t>
            </a:r>
            <a:r>
              <a:rPr b="1" dirty="0" sz="3344" lang="en-US" smtClean="0">
                <a:solidFill>
                  <a:srgbClr val="FFFFFF"/>
                </a:solidFill>
                <a:latin typeface="Fira Sans"/>
                <a:sym typeface="Fira Sans"/>
              </a:rPr>
              <a:t> </a:t>
            </a:r>
            <a:r>
              <a:rPr b="1" dirty="0" sz="3344" lang="en-US" err="1" smtClean="0">
                <a:solidFill>
                  <a:srgbClr val="FFFFFF"/>
                </a:solidFill>
                <a:latin typeface="Fira Sans"/>
                <a:sym typeface="Fira Sans"/>
              </a:rPr>
              <a:t>Yani</a:t>
            </a:r>
            <a:endParaRPr dirty="0"/>
          </a:p>
        </p:txBody>
      </p:sp>
      <p:sp>
        <p:nvSpPr>
          <p:cNvPr id="1048603" name="Google Shape;105;p1"/>
          <p:cNvSpPr txBox="1"/>
          <p:nvPr/>
        </p:nvSpPr>
        <p:spPr>
          <a:xfrm>
            <a:off x="222788" y="9249578"/>
            <a:ext cx="6859937" cy="530082"/>
          </a:xfrm>
          <a:prstGeom prst="rect"/>
          <a:noFill/>
          <a:ln>
            <a:noFill/>
          </a:ln>
        </p:spPr>
        <p:txBody>
          <a:bodyPr anchor="t" anchorCtr="0" bIns="0" lIns="0" rIns="0" spcFirstLastPara="1" tIns="0" wrap="square">
            <a:spAutoFit/>
          </a:bodyPr>
          <a:p>
            <a:pPr algn="l" indent="0" lvl="0" marL="0" marR="0" rtl="0">
              <a:lnSpc>
                <a:spcPct val="103021"/>
              </a:lnSpc>
              <a:spcBef>
                <a:spcPts val="0"/>
              </a:spcBef>
              <a:spcAft>
                <a:spcPts val="0"/>
              </a:spcAft>
              <a:buNone/>
            </a:pPr>
            <a:r>
              <a:rPr b="1" dirty="0" sz="3344" lang="en-US">
                <a:solidFill>
                  <a:srgbClr val="FFFFFF"/>
                </a:solidFill>
                <a:latin typeface="Fira Sans"/>
                <a:sym typeface="Fira Sans"/>
              </a:rPr>
              <a:t>Universitas Pendidikan Indonesia</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07" name="Shape 109"/>
        <p:cNvGrpSpPr/>
        <p:nvPr/>
      </p:nvGrpSpPr>
      <p:grpSpPr>
        <a:xfrm>
          <a:off x="0" y="0"/>
          <a:ext cx="0" cy="0"/>
          <a:chOff x="0" y="0"/>
          <a:chExt cx="0" cy="0"/>
        </a:xfrm>
      </p:grpSpPr>
      <p:sp>
        <p:nvSpPr>
          <p:cNvPr id="1048806" name="Google Shape;110;p2"/>
          <p:cNvSpPr/>
          <p:nvPr/>
        </p:nvSpPr>
        <p:spPr>
          <a:xfrm>
            <a:off x="15040256" y="-926657"/>
            <a:ext cx="4870338" cy="5006890"/>
          </a:xfrm>
          <a:custGeom>
            <a:avLst/>
            <a:ahLst/>
            <a:rect l="l" t="t" r="r" b="b"/>
            <a:pathLst>
              <a:path w="4870338" h="5006890" extrusionOk="0">
                <a:moveTo>
                  <a:pt x="0" y="0"/>
                </a:moveTo>
                <a:lnTo>
                  <a:pt x="4870338" y="0"/>
                </a:lnTo>
                <a:lnTo>
                  <a:pt x="4870338" y="5006890"/>
                </a:lnTo>
                <a:lnTo>
                  <a:pt x="0" y="5006890"/>
                </a:lnTo>
                <a:lnTo>
                  <a:pt x="0" y="0"/>
                </a:lnTo>
                <a:close/>
              </a:path>
            </a:pathLst>
          </a:custGeom>
          <a:blipFill rotWithShape="1">
            <a:blip xmlns:r="http://schemas.openxmlformats.org/officeDocument/2006/relationships" r:embed="rId1">
              <a:alphaModFix/>
            </a:blip>
            <a:stretch>
              <a:fillRect/>
            </a:stretch>
          </a:blipFill>
          <a:ln>
            <a:noFill/>
          </a:ln>
        </p:spPr>
      </p:sp>
      <p:grpSp>
        <p:nvGrpSpPr>
          <p:cNvPr id="108" name="Google Shape;111;p2"/>
          <p:cNvGrpSpPr/>
          <p:nvPr/>
        </p:nvGrpSpPr>
        <p:grpSpPr>
          <a:xfrm>
            <a:off x="-389851" y="7477581"/>
            <a:ext cx="5033946" cy="3764559"/>
            <a:chOff x="0" y="-57150"/>
            <a:chExt cx="1325813" cy="991489"/>
          </a:xfrm>
        </p:grpSpPr>
        <p:sp>
          <p:nvSpPr>
            <p:cNvPr id="1048807" name="Google Shape;112;p2"/>
            <p:cNvSpPr/>
            <p:nvPr/>
          </p:nvSpPr>
          <p:spPr>
            <a:xfrm>
              <a:off x="0" y="0"/>
              <a:ext cx="1325813" cy="934339"/>
            </a:xfrm>
            <a:custGeom>
              <a:avLst/>
              <a:ah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048808" name="Google Shape;113;p2"/>
            <p:cNvSpPr txBox="1"/>
            <p:nvPr/>
          </p:nvSpPr>
          <p:spPr>
            <a:xfrm>
              <a:off x="0" y="-57150"/>
              <a:ext cx="1325813" cy="991489"/>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809" name="Google Shape;114;p2"/>
          <p:cNvSpPr txBox="1"/>
          <p:nvPr/>
        </p:nvSpPr>
        <p:spPr>
          <a:xfrm>
            <a:off x="1283362" y="3944620"/>
            <a:ext cx="6424181" cy="1625060"/>
          </a:xfrm>
          <a:prstGeom prst="rect"/>
          <a:noFill/>
          <a:ln>
            <a:noFill/>
          </a:ln>
        </p:spPr>
        <p:txBody>
          <a:bodyPr anchor="t" anchorCtr="0" bIns="0" lIns="0" rIns="0" spcFirstLastPara="1" tIns="0" wrap="square">
            <a:spAutoFit/>
          </a:bodyPr>
          <a:p>
            <a:pPr algn="l" indent="0" lvl="0" marL="0" marR="0" rtl="0">
              <a:lnSpc>
                <a:spcPct val="110001"/>
              </a:lnSpc>
              <a:spcBef>
                <a:spcPts val="0"/>
              </a:spcBef>
              <a:spcAft>
                <a:spcPts val="0"/>
              </a:spcAft>
              <a:buNone/>
            </a:pPr>
            <a:r>
              <a:rPr b="1" dirty="0" sz="9600" lang="en-US">
                <a:solidFill>
                  <a:srgbClr val="0B2957"/>
                </a:solidFill>
                <a:latin typeface="Fira Sans"/>
                <a:sym typeface="Fira Sans"/>
              </a:rPr>
              <a:t>Conclusion</a:t>
            </a:r>
            <a:endParaRPr dirty="0" sz="9600" lang="en-US"/>
          </a:p>
        </p:txBody>
      </p:sp>
      <p:grpSp>
        <p:nvGrpSpPr>
          <p:cNvPr id="109" name="Google Shape;115;p2"/>
          <p:cNvGrpSpPr/>
          <p:nvPr/>
        </p:nvGrpSpPr>
        <p:grpSpPr>
          <a:xfrm>
            <a:off x="7927220" y="9547391"/>
            <a:ext cx="10968787" cy="1350043"/>
            <a:chOff x="0" y="-57150"/>
            <a:chExt cx="2888899" cy="355567"/>
          </a:xfrm>
        </p:grpSpPr>
        <p:sp>
          <p:nvSpPr>
            <p:cNvPr id="1048810" name="Google Shape;116;p2"/>
            <p:cNvSpPr/>
            <p:nvPr/>
          </p:nvSpPr>
          <p:spPr>
            <a:xfrm>
              <a:off x="0" y="0"/>
              <a:ext cx="2888899" cy="298417"/>
            </a:xfrm>
            <a:custGeom>
              <a:avLst/>
              <a:ah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048811" name="Google Shape;117;p2"/>
            <p:cNvSpPr txBox="1"/>
            <p:nvPr/>
          </p:nvSpPr>
          <p:spPr>
            <a:xfrm>
              <a:off x="0" y="-57150"/>
              <a:ext cx="2888899" cy="355567"/>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812" name="Google Shape;118;p2"/>
          <p:cNvSpPr/>
          <p:nvPr/>
        </p:nvSpPr>
        <p:spPr>
          <a:xfrm rot="-5400000" flipH="1">
            <a:off x="4124392" y="6892435"/>
            <a:ext cx="4629117" cy="6224974"/>
          </a:xfrm>
          <a:custGeom>
            <a:avLst/>
            <a:ahLst/>
            <a:rect l="l" t="t" r="r" b="b"/>
            <a:pathLst>
              <a:path w="4629117" h="6224974" extrusionOk="0">
                <a:moveTo>
                  <a:pt x="4629117" y="0"/>
                </a:moveTo>
                <a:lnTo>
                  <a:pt x="0" y="0"/>
                </a:lnTo>
                <a:lnTo>
                  <a:pt x="0" y="6224974"/>
                </a:lnTo>
                <a:lnTo>
                  <a:pt x="4629117" y="6224974"/>
                </a:lnTo>
                <a:lnTo>
                  <a:pt x="4629117" y="0"/>
                </a:lnTo>
                <a:close/>
              </a:path>
            </a:pathLst>
          </a:custGeom>
          <a:blipFill rotWithShape="1">
            <a:blip xmlns:r="http://schemas.openxmlformats.org/officeDocument/2006/relationships" r:embed="rId2">
              <a:alphaModFix/>
            </a:blip>
            <a:stretch>
              <a:fillRect/>
            </a:stretch>
          </a:blipFill>
          <a:ln>
            <a:noFill/>
          </a:ln>
        </p:spPr>
      </p:sp>
      <p:grpSp>
        <p:nvGrpSpPr>
          <p:cNvPr id="110" name="Google Shape;121;p2"/>
          <p:cNvGrpSpPr/>
          <p:nvPr/>
        </p:nvGrpSpPr>
        <p:grpSpPr>
          <a:xfrm>
            <a:off x="16497052" y="2765547"/>
            <a:ext cx="6119648" cy="6119648"/>
            <a:chOff x="0" y="0"/>
            <a:chExt cx="812800" cy="812800"/>
          </a:xfrm>
        </p:grpSpPr>
        <p:sp>
          <p:nvSpPr>
            <p:cNvPr id="1048813" name="Google Shape;122;p2"/>
            <p:cNvSpPr/>
            <p:nvPr/>
          </p:nvSpPr>
          <p:spPr>
            <a:xfrm>
              <a:off x="0" y="0"/>
              <a:ext cx="812800" cy="812800"/>
            </a:xfrm>
            <a:custGeom>
              <a:avLst/>
              <a:ah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048814" name="Google Shape;123;p2"/>
            <p:cNvSpPr txBox="1"/>
            <p:nvPr/>
          </p:nvSpPr>
          <p:spPr>
            <a:xfrm>
              <a:off x="139700" y="82550"/>
              <a:ext cx="533400" cy="590550"/>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111" name="Google Shape;124;p2"/>
          <p:cNvGrpSpPr/>
          <p:nvPr/>
        </p:nvGrpSpPr>
        <p:grpSpPr>
          <a:xfrm>
            <a:off x="308966" y="373605"/>
            <a:ext cx="5601330" cy="933145"/>
            <a:chOff x="0" y="0"/>
            <a:chExt cx="7468440" cy="1244194"/>
          </a:xfrm>
        </p:grpSpPr>
        <p:grpSp>
          <p:nvGrpSpPr>
            <p:cNvPr id="112" name="Google Shape;125;p2"/>
            <p:cNvGrpSpPr/>
            <p:nvPr/>
          </p:nvGrpSpPr>
          <p:grpSpPr>
            <a:xfrm>
              <a:off x="0" y="0"/>
              <a:ext cx="7468440" cy="1244194"/>
              <a:chOff x="0" y="0"/>
              <a:chExt cx="1129977" cy="188247"/>
            </a:xfrm>
          </p:grpSpPr>
          <p:sp>
            <p:nvSpPr>
              <p:cNvPr id="1048815" name="Google Shape;126;p2"/>
              <p:cNvSpPr/>
              <p:nvPr/>
            </p:nvSpPr>
            <p:spPr>
              <a:xfrm>
                <a:off x="0" y="0"/>
                <a:ext cx="1129977" cy="188247"/>
              </a:xfrm>
              <a:custGeom>
                <a:avLst/>
                <a:ah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16" name="Google Shape;127;p2"/>
              <p:cNvSpPr txBox="1"/>
              <p:nvPr/>
            </p:nvSpPr>
            <p:spPr>
              <a:xfrm>
                <a:off x="0" y="9525"/>
                <a:ext cx="1129977" cy="178722"/>
              </a:xfrm>
              <a:prstGeom prst="rect"/>
              <a:noFill/>
              <a:ln>
                <a:noFill/>
              </a:ln>
            </p:spPr>
            <p:txBody>
              <a:bodyPr anchor="ctr" anchorCtr="0" bIns="185125" lIns="185125" rIns="185125" spcFirstLastPara="1" tIns="185125" wrap="square">
                <a:noAutofit/>
              </a:bodyPr>
              <a:p>
                <a:pPr algn="ctr" indent="0" lvl="0" marL="0" marR="0" rtl="0">
                  <a:lnSpc>
                    <a:spcPct val="100000"/>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817" name="Google Shape;128;p2"/>
            <p:cNvSpPr/>
            <p:nvPr/>
          </p:nvSpPr>
          <p:spPr>
            <a:xfrm>
              <a:off x="167170" y="247983"/>
              <a:ext cx="2565353" cy="748228"/>
            </a:xfrm>
            <a:custGeom>
              <a:avLst/>
              <a:ahLst/>
              <a:rect l="l" t="t" r="r" b="b"/>
              <a:pathLst>
                <a:path w="2565353" h="748228" extrusionOk="0">
                  <a:moveTo>
                    <a:pt x="0" y="0"/>
                  </a:moveTo>
                  <a:lnTo>
                    <a:pt x="2565353" y="0"/>
                  </a:lnTo>
                  <a:lnTo>
                    <a:pt x="2565353" y="748228"/>
                  </a:lnTo>
                  <a:lnTo>
                    <a:pt x="0" y="748228"/>
                  </a:lnTo>
                  <a:lnTo>
                    <a:pt x="0" y="0"/>
                  </a:lnTo>
                  <a:close/>
                </a:path>
              </a:pathLst>
            </a:custGeom>
            <a:blipFill rotWithShape="1">
              <a:blip xmlns:r="http://schemas.openxmlformats.org/officeDocument/2006/relationships" r:embed="rId3">
                <a:alphaModFix/>
              </a:blip>
              <a:stretch>
                <a:fillRect/>
              </a:stretch>
            </a:blipFill>
            <a:ln>
              <a:noFill/>
            </a:ln>
          </p:spPr>
        </p:sp>
        <p:sp>
          <p:nvSpPr>
            <p:cNvPr id="1048818" name="Google Shape;129;p2"/>
            <p:cNvSpPr/>
            <p:nvPr/>
          </p:nvSpPr>
          <p:spPr>
            <a:xfrm>
              <a:off x="2726939" y="294969"/>
              <a:ext cx="1174745" cy="626041"/>
            </a:xfrm>
            <a:custGeom>
              <a:avLst/>
              <a:ahLst/>
              <a:rect l="l" t="t" r="r" b="b"/>
              <a:pathLst>
                <a:path w="1174745" h="626041" extrusionOk="0">
                  <a:moveTo>
                    <a:pt x="0" y="0"/>
                  </a:moveTo>
                  <a:lnTo>
                    <a:pt x="1174744" y="0"/>
                  </a:lnTo>
                  <a:lnTo>
                    <a:pt x="1174744" y="626041"/>
                  </a:lnTo>
                  <a:lnTo>
                    <a:pt x="0" y="626041"/>
                  </a:lnTo>
                  <a:lnTo>
                    <a:pt x="0" y="0"/>
                  </a:lnTo>
                  <a:close/>
                </a:path>
              </a:pathLst>
            </a:custGeom>
            <a:blipFill rotWithShape="1">
              <a:blip xmlns:r="http://schemas.openxmlformats.org/officeDocument/2006/relationships" r:embed="rId4">
                <a:alphaModFix/>
              </a:blip>
              <a:stretch>
                <a:fillRect/>
              </a:stretch>
            </a:blipFill>
            <a:ln>
              <a:noFill/>
            </a:ln>
          </p:spPr>
        </p:sp>
        <p:sp>
          <p:nvSpPr>
            <p:cNvPr id="1048819" name="Google Shape;130;p2"/>
            <p:cNvSpPr/>
            <p:nvPr/>
          </p:nvSpPr>
          <p:spPr>
            <a:xfrm>
              <a:off x="6297565" y="128306"/>
              <a:ext cx="985473" cy="959367"/>
            </a:xfrm>
            <a:custGeom>
              <a:avLst/>
              <a:ahLst/>
              <a:rect l="l" t="t" r="r" b="b"/>
              <a:pathLst>
                <a:path w="985473" h="959367" extrusionOk="0">
                  <a:moveTo>
                    <a:pt x="0" y="0"/>
                  </a:moveTo>
                  <a:lnTo>
                    <a:pt x="985473" y="0"/>
                  </a:lnTo>
                  <a:lnTo>
                    <a:pt x="985473" y="959368"/>
                  </a:lnTo>
                  <a:lnTo>
                    <a:pt x="0" y="959368"/>
                  </a:lnTo>
                  <a:lnTo>
                    <a:pt x="0" y="0"/>
                  </a:lnTo>
                  <a:close/>
                </a:path>
              </a:pathLst>
            </a:custGeom>
            <a:blipFill rotWithShape="1">
              <a:blip xmlns:r="http://schemas.openxmlformats.org/officeDocument/2006/relationships" r:embed="rId5">
                <a:alphaModFix/>
              </a:blip>
              <a:stretch>
                <a:fillRect/>
              </a:stretch>
            </a:blipFill>
            <a:ln>
              <a:noFill/>
            </a:ln>
          </p:spPr>
        </p:sp>
        <p:sp>
          <p:nvSpPr>
            <p:cNvPr id="1048820" name="Google Shape;131;p2"/>
            <p:cNvSpPr/>
            <p:nvPr/>
          </p:nvSpPr>
          <p:spPr>
            <a:xfrm>
              <a:off x="5233228" y="207580"/>
              <a:ext cx="967745" cy="829035"/>
            </a:xfrm>
            <a:custGeom>
              <a:avLst/>
              <a:ahLst/>
              <a:rect l="l" t="t" r="r" b="b"/>
              <a:pathLst>
                <a:path w="967745" h="829035" extrusionOk="0">
                  <a:moveTo>
                    <a:pt x="0" y="0"/>
                  </a:moveTo>
                  <a:lnTo>
                    <a:pt x="967744" y="0"/>
                  </a:lnTo>
                  <a:lnTo>
                    <a:pt x="967744" y="829034"/>
                  </a:lnTo>
                  <a:lnTo>
                    <a:pt x="0" y="829034"/>
                  </a:lnTo>
                  <a:lnTo>
                    <a:pt x="0" y="0"/>
                  </a:lnTo>
                  <a:close/>
                </a:path>
              </a:pathLst>
            </a:custGeom>
            <a:blipFill rotWithShape="1">
              <a:blip xmlns:r="http://schemas.openxmlformats.org/officeDocument/2006/relationships" r:embed="rId6">
                <a:alphaModFix/>
              </a:blip>
              <a:stretch>
                <a:fillRect/>
              </a:stretch>
            </a:blipFill>
            <a:ln>
              <a:noFill/>
            </a:ln>
          </p:spPr>
        </p:sp>
      </p:grpSp>
      <p:sp>
        <p:nvSpPr>
          <p:cNvPr id="1048821" name="Google Shape;132;p2"/>
          <p:cNvSpPr/>
          <p:nvPr/>
        </p:nvSpPr>
        <p:spPr>
          <a:xfrm>
            <a:off x="-1736595" y="840178"/>
            <a:ext cx="3473190" cy="6745532"/>
          </a:xfrm>
          <a:custGeom>
            <a:avLst/>
            <a:ahLst/>
            <a:rect l="l" t="t" r="r" b="b"/>
            <a:pathLst>
              <a:path w="3473190" h="6745532" extrusionOk="0">
                <a:moveTo>
                  <a:pt x="0" y="0"/>
                </a:moveTo>
                <a:lnTo>
                  <a:pt x="3473190" y="0"/>
                </a:lnTo>
                <a:lnTo>
                  <a:pt x="3473190" y="6745531"/>
                </a:lnTo>
                <a:lnTo>
                  <a:pt x="0" y="6745531"/>
                </a:lnTo>
                <a:lnTo>
                  <a:pt x="0" y="0"/>
                </a:lnTo>
                <a:close/>
              </a:path>
            </a:pathLst>
          </a:custGeom>
          <a:blipFill rotWithShape="1">
            <a:blip xmlns:r="http://schemas.openxmlformats.org/officeDocument/2006/relationships" r:embed="rId7">
              <a:alphaModFix/>
            </a:blip>
            <a:stretch>
              <a:fillRect l="-69767" r="-71668" b="-24313"/>
            </a:stretch>
          </a:blipFill>
          <a:ln>
            <a:noFill/>
          </a:ln>
        </p:spPr>
      </p:sp>
      <p:sp>
        <p:nvSpPr>
          <p:cNvPr id="1048822" name="Google Shape;133;p2"/>
          <p:cNvSpPr/>
          <p:nvPr/>
        </p:nvSpPr>
        <p:spPr>
          <a:xfrm>
            <a:off x="16551405" y="3259390"/>
            <a:ext cx="3473190" cy="6745532"/>
          </a:xfrm>
          <a:custGeom>
            <a:avLst/>
            <a:ahLst/>
            <a:rect l="l" t="t" r="r" b="b"/>
            <a:pathLst>
              <a:path w="3473190" h="6745532" extrusionOk="0">
                <a:moveTo>
                  <a:pt x="0" y="0"/>
                </a:moveTo>
                <a:lnTo>
                  <a:pt x="3473190" y="0"/>
                </a:lnTo>
                <a:lnTo>
                  <a:pt x="3473190" y="6745532"/>
                </a:lnTo>
                <a:lnTo>
                  <a:pt x="0" y="6745532"/>
                </a:lnTo>
                <a:lnTo>
                  <a:pt x="0" y="0"/>
                </a:lnTo>
                <a:close/>
              </a:path>
            </a:pathLst>
          </a:custGeom>
          <a:blipFill rotWithShape="1">
            <a:blip xmlns:r="http://schemas.openxmlformats.org/officeDocument/2006/relationships" r:embed="rId7">
              <a:alphaModFix/>
            </a:blip>
            <a:stretch>
              <a:fillRect l="-69767" r="-71668" b="-24313"/>
            </a:stretch>
          </a:blipFill>
          <a:ln>
            <a:noFill/>
          </a:ln>
        </p:spPr>
      </p:sp>
      <p:grpSp>
        <p:nvGrpSpPr>
          <p:cNvPr id="113" name="Google Shape;134;p2"/>
          <p:cNvGrpSpPr/>
          <p:nvPr/>
        </p:nvGrpSpPr>
        <p:grpSpPr>
          <a:xfrm>
            <a:off x="3319072" y="416885"/>
            <a:ext cx="950102" cy="819865"/>
            <a:chOff x="4013474" y="57707"/>
            <a:chExt cx="1266803" cy="1093154"/>
          </a:xfrm>
        </p:grpSpPr>
        <p:sp>
          <p:nvSpPr>
            <p:cNvPr id="1048823" name="Google Shape;135;p2"/>
            <p:cNvSpPr/>
            <p:nvPr/>
          </p:nvSpPr>
          <p:spPr>
            <a:xfrm>
              <a:off x="4023594" y="57707"/>
              <a:ext cx="1079908" cy="491348"/>
            </a:xfrm>
            <a:custGeom>
              <a:avLst/>
              <a:ahLst/>
              <a:rect l="l" t="t" r="r" b="b"/>
              <a:pathLst>
                <a:path w="1079908" h="491348" extrusionOk="0">
                  <a:moveTo>
                    <a:pt x="0" y="0"/>
                  </a:moveTo>
                  <a:lnTo>
                    <a:pt x="1079909" y="0"/>
                  </a:lnTo>
                  <a:lnTo>
                    <a:pt x="1079909" y="491348"/>
                  </a:lnTo>
                  <a:lnTo>
                    <a:pt x="0" y="491348"/>
                  </a:lnTo>
                  <a:lnTo>
                    <a:pt x="0" y="0"/>
                  </a:lnTo>
                  <a:close/>
                </a:path>
              </a:pathLst>
            </a:custGeom>
            <a:blipFill rotWithShape="1">
              <a:blip xmlns:r="http://schemas.openxmlformats.org/officeDocument/2006/relationships" r:embed="rId8">
                <a:alphaModFix/>
              </a:blip>
              <a:stretch>
                <a:fillRect l="-36059" r="-34659" b="-150150"/>
              </a:stretch>
            </a:blipFill>
            <a:ln>
              <a:noFill/>
            </a:ln>
          </p:spPr>
        </p:sp>
        <p:sp>
          <p:nvSpPr>
            <p:cNvPr id="1048824" name="Google Shape;136;p2"/>
            <p:cNvSpPr txBox="1"/>
            <p:nvPr/>
          </p:nvSpPr>
          <p:spPr>
            <a:xfrm>
              <a:off x="4035246" y="553994"/>
              <a:ext cx="1138200" cy="468300"/>
            </a:xfrm>
            <a:prstGeom prst="rect"/>
            <a:noFill/>
            <a:ln>
              <a:noFill/>
            </a:ln>
          </p:spPr>
          <p:txBody>
            <a:bodyPr anchor="t" anchorCtr="0" bIns="0" lIns="0" rIns="0" spcFirstLastPara="1" tIns="0" wrap="square">
              <a:spAutoFit/>
            </a:bodyPr>
            <a:p>
              <a:pPr algn="l" indent="0" lvl="0" marL="0" marR="0" rtl="0">
                <a:lnSpc>
                  <a:spcPct val="96982"/>
                </a:lnSpc>
                <a:spcBef>
                  <a:spcPts val="0"/>
                </a:spcBef>
                <a:spcAft>
                  <a:spcPts val="0"/>
                </a:spcAft>
                <a:buNone/>
              </a:pPr>
              <a:r>
                <a:rPr b="1" cap="none" sz="2353" i="0" lang="en-US" strike="noStrike" u="none">
                  <a:solidFill>
                    <a:srgbClr val="34830D"/>
                  </a:solidFill>
                  <a:latin typeface="Arial"/>
                  <a:ea typeface="Arial"/>
                  <a:cs typeface="Arial"/>
                  <a:sym typeface="Arial"/>
                </a:rPr>
                <a:t>PEHR</a:t>
              </a:r>
            </a:p>
          </p:txBody>
        </p:sp>
        <p:sp>
          <p:nvSpPr>
            <p:cNvPr id="1048825" name="Google Shape;137;p2"/>
            <p:cNvSpPr txBox="1"/>
            <p:nvPr/>
          </p:nvSpPr>
          <p:spPr>
            <a:xfrm>
              <a:off x="4045745" y="549060"/>
              <a:ext cx="1138200" cy="66600"/>
            </a:xfrm>
            <a:prstGeom prst="rect"/>
            <a:noFill/>
            <a:ln>
              <a:noFill/>
            </a:ln>
          </p:spPr>
          <p:txBody>
            <a:bodyPr anchor="t" anchorCtr="0" bIns="0" lIns="0" rIns="0" spcFirstLastPara="1" tIns="0" wrap="square">
              <a:spAutoFit/>
            </a:bodyPr>
            <a:p>
              <a:pPr algn="l" indent="0" lvl="0" marL="0" marR="0" rtl="0">
                <a:lnSpc>
                  <a:spcPct val="97006"/>
                </a:lnSpc>
                <a:spcBef>
                  <a:spcPts val="0"/>
                </a:spcBef>
                <a:spcAft>
                  <a:spcPts val="0"/>
                </a:spcAft>
                <a:buNone/>
              </a:pPr>
              <a:r>
                <a:rPr b="1" cap="none" sz="334" i="0" lang="en-US" strike="noStrike" u="none">
                  <a:solidFill>
                    <a:srgbClr val="FF1616"/>
                  </a:solidFill>
                  <a:latin typeface="Arial"/>
                  <a:ea typeface="Arial"/>
                  <a:cs typeface="Arial"/>
                  <a:sym typeface="Arial"/>
                </a:rPr>
                <a:t>UNIVERSITAS PENDIDIKAN INDONESIA</a:t>
              </a:r>
            </a:p>
          </p:txBody>
        </p:sp>
        <p:sp>
          <p:nvSpPr>
            <p:cNvPr id="1048826" name="Google Shape;138;p2"/>
            <p:cNvSpPr txBox="1"/>
            <p:nvPr/>
          </p:nvSpPr>
          <p:spPr>
            <a:xfrm>
              <a:off x="4053379" y="965261"/>
              <a:ext cx="1179900" cy="145200"/>
            </a:xfrm>
            <a:prstGeom prst="rect"/>
            <a:noFill/>
            <a:ln>
              <a:noFill/>
            </a:ln>
          </p:spPr>
          <p:txBody>
            <a:bodyPr anchor="t" anchorCtr="0" bIns="0" lIns="0" rIns="0" spcFirstLastPara="1" tIns="0" wrap="square">
              <a:spAutoFit/>
            </a:bodyPr>
            <a:p>
              <a:pPr algn="ctr" indent="0" lvl="0" marL="0" marR="0" rtl="0">
                <a:lnSpc>
                  <a:spcPct val="140169"/>
                </a:lnSpc>
                <a:spcBef>
                  <a:spcPts val="0"/>
                </a:spcBef>
                <a:spcAft>
                  <a:spcPts val="0"/>
                </a:spcAft>
                <a:buNone/>
              </a:pPr>
              <a:r>
                <a:rPr b="1" cap="none" sz="707" i="0" lang="en-US" strike="noStrike" u="none">
                  <a:solidFill>
                    <a:srgbClr val="008037"/>
                  </a:solidFill>
                  <a:latin typeface="Livvic"/>
                  <a:ea typeface="Livvic"/>
                  <a:cs typeface="Livvic"/>
                  <a:sym typeface="Livvic"/>
                </a:rPr>
                <a:t>STUDY PROGRAM</a:t>
              </a:r>
            </a:p>
          </p:txBody>
        </p:sp>
        <p:sp>
          <p:nvSpPr>
            <p:cNvPr id="1048827" name="Google Shape;139;p2"/>
            <p:cNvSpPr txBox="1"/>
            <p:nvPr/>
          </p:nvSpPr>
          <p:spPr>
            <a:xfrm flipH="1">
              <a:off x="4013474" y="1078261"/>
              <a:ext cx="1125300" cy="72600"/>
            </a:xfrm>
            <a:prstGeom prst="rect"/>
            <a:noFill/>
            <a:ln>
              <a:noFill/>
            </a:ln>
          </p:spPr>
          <p:txBody>
            <a:bodyPr anchor="t" anchorCtr="0" bIns="0" lIns="0" rIns="0" spcFirstLastPara="1" tIns="0" wrap="square">
              <a:spAutoFit/>
            </a:bodyPr>
            <a:p>
              <a:pPr algn="ctr" indent="0" lvl="0" marL="0" marR="0" rtl="0">
                <a:lnSpc>
                  <a:spcPct val="139830"/>
                </a:lnSpc>
                <a:spcBef>
                  <a:spcPts val="0"/>
                </a:spcBef>
                <a:spcAft>
                  <a:spcPts val="0"/>
                </a:spcAft>
                <a:buNone/>
              </a:pPr>
              <a:r>
                <a:rPr b="0" cap="none" sz="354" i="0" lang="en-US" strike="noStrike" u="none">
                  <a:solidFill>
                    <a:srgbClr val="000000"/>
                  </a:solidFill>
                  <a:latin typeface="Arial"/>
                  <a:ea typeface="Arial"/>
                  <a:cs typeface="Arial"/>
                  <a:sym typeface="Arial"/>
                </a:rPr>
                <a:t>Faculty of Sport Education and Health</a:t>
              </a:r>
            </a:p>
          </p:txBody>
        </p:sp>
        <p:sp>
          <p:nvSpPr>
            <p:cNvPr id="1048828" name="Google Shape;140;p2"/>
            <p:cNvSpPr txBox="1"/>
            <p:nvPr/>
          </p:nvSpPr>
          <p:spPr>
            <a:xfrm>
              <a:off x="4035278" y="919960"/>
              <a:ext cx="1245000" cy="70800"/>
            </a:xfrm>
            <a:prstGeom prst="rect"/>
            <a:noFill/>
            <a:ln>
              <a:noFill/>
            </a:ln>
          </p:spPr>
          <p:txBody>
            <a:bodyPr anchor="t" anchorCtr="0" bIns="0" lIns="0" rIns="0" spcFirstLastPara="1" tIns="0" wrap="square">
              <a:spAutoFit/>
            </a:bodyPr>
            <a:p>
              <a:pPr algn="ctr" indent="0" lvl="0" marL="0" marR="0" rtl="0">
                <a:lnSpc>
                  <a:spcPct val="96910"/>
                </a:lnSpc>
                <a:spcBef>
                  <a:spcPts val="0"/>
                </a:spcBef>
                <a:spcAft>
                  <a:spcPts val="0"/>
                </a:spcAft>
                <a:buNone/>
              </a:pPr>
              <a:r>
                <a:rPr b="1" cap="none" sz="356" i="1" lang="en-US" strike="noStrike" u="none">
                  <a:solidFill>
                    <a:srgbClr val="FF1616"/>
                  </a:solidFill>
                  <a:latin typeface="Arial"/>
                  <a:ea typeface="Arial"/>
                  <a:cs typeface="Arial"/>
                  <a:sym typeface="Arial"/>
                </a:rPr>
                <a:t>Physical Education, Health, and Recreation</a:t>
              </a: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16" name="Shape 109"/>
        <p:cNvGrpSpPr/>
        <p:nvPr/>
      </p:nvGrpSpPr>
      <p:grpSpPr>
        <a:xfrm>
          <a:off x="0" y="0"/>
          <a:ext cx="0" cy="0"/>
          <a:chOff x="0" y="0"/>
          <a:chExt cx="0" cy="0"/>
        </a:xfrm>
      </p:grpSpPr>
      <p:sp>
        <p:nvSpPr>
          <p:cNvPr id="1048831" name="Google Shape;110;p2"/>
          <p:cNvSpPr/>
          <p:nvPr/>
        </p:nvSpPr>
        <p:spPr>
          <a:xfrm>
            <a:off x="15040256" y="-926657"/>
            <a:ext cx="4870338" cy="5006890"/>
          </a:xfrm>
          <a:custGeom>
            <a:avLst/>
            <a:ahLst/>
            <a:rect l="l" t="t" r="r" b="b"/>
            <a:pathLst>
              <a:path w="4870338" h="5006890" extrusionOk="0">
                <a:moveTo>
                  <a:pt x="0" y="0"/>
                </a:moveTo>
                <a:lnTo>
                  <a:pt x="4870338" y="0"/>
                </a:lnTo>
                <a:lnTo>
                  <a:pt x="4870338" y="5006890"/>
                </a:lnTo>
                <a:lnTo>
                  <a:pt x="0" y="5006890"/>
                </a:lnTo>
                <a:lnTo>
                  <a:pt x="0" y="0"/>
                </a:lnTo>
                <a:close/>
              </a:path>
            </a:pathLst>
          </a:custGeom>
          <a:blipFill rotWithShape="1">
            <a:blip xmlns:r="http://schemas.openxmlformats.org/officeDocument/2006/relationships" r:embed="rId1">
              <a:alphaModFix/>
            </a:blip>
            <a:stretch>
              <a:fillRect/>
            </a:stretch>
          </a:blipFill>
          <a:ln>
            <a:noFill/>
          </a:ln>
        </p:spPr>
      </p:sp>
      <p:grpSp>
        <p:nvGrpSpPr>
          <p:cNvPr id="117" name="Google Shape;111;p2"/>
          <p:cNvGrpSpPr/>
          <p:nvPr/>
        </p:nvGrpSpPr>
        <p:grpSpPr>
          <a:xfrm>
            <a:off x="-389851" y="7477581"/>
            <a:ext cx="5033946" cy="3764559"/>
            <a:chOff x="0" y="-57150"/>
            <a:chExt cx="1325813" cy="991489"/>
          </a:xfrm>
        </p:grpSpPr>
        <p:sp>
          <p:nvSpPr>
            <p:cNvPr id="1048832" name="Google Shape;112;p2"/>
            <p:cNvSpPr/>
            <p:nvPr/>
          </p:nvSpPr>
          <p:spPr>
            <a:xfrm>
              <a:off x="0" y="0"/>
              <a:ext cx="1325813" cy="934339"/>
            </a:xfrm>
            <a:custGeom>
              <a:avLst/>
              <a:ah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048833" name="Google Shape;113;p2"/>
            <p:cNvSpPr txBox="1"/>
            <p:nvPr/>
          </p:nvSpPr>
          <p:spPr>
            <a:xfrm>
              <a:off x="0" y="-57150"/>
              <a:ext cx="1325813" cy="991489"/>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118" name="Google Shape;115;p2"/>
          <p:cNvGrpSpPr/>
          <p:nvPr/>
        </p:nvGrpSpPr>
        <p:grpSpPr>
          <a:xfrm>
            <a:off x="7927220" y="9547391"/>
            <a:ext cx="10968787" cy="1350043"/>
            <a:chOff x="0" y="-57150"/>
            <a:chExt cx="2888899" cy="355567"/>
          </a:xfrm>
        </p:grpSpPr>
        <p:sp>
          <p:nvSpPr>
            <p:cNvPr id="1048834" name="Google Shape;116;p2"/>
            <p:cNvSpPr/>
            <p:nvPr/>
          </p:nvSpPr>
          <p:spPr>
            <a:xfrm>
              <a:off x="0" y="0"/>
              <a:ext cx="2888899" cy="298417"/>
            </a:xfrm>
            <a:custGeom>
              <a:avLst/>
              <a:ah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048835" name="Google Shape;117;p2"/>
            <p:cNvSpPr txBox="1"/>
            <p:nvPr/>
          </p:nvSpPr>
          <p:spPr>
            <a:xfrm>
              <a:off x="0" y="-57150"/>
              <a:ext cx="2888899" cy="355567"/>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836" name="Google Shape;118;p2"/>
          <p:cNvSpPr/>
          <p:nvPr/>
        </p:nvSpPr>
        <p:spPr>
          <a:xfrm rot="-5400000" flipH="1">
            <a:off x="4124392" y="6892435"/>
            <a:ext cx="4629117" cy="6224974"/>
          </a:xfrm>
          <a:custGeom>
            <a:avLst/>
            <a:ahLst/>
            <a:rect l="l" t="t" r="r" b="b"/>
            <a:pathLst>
              <a:path w="4629117" h="6224974" extrusionOk="0">
                <a:moveTo>
                  <a:pt x="4629117" y="0"/>
                </a:moveTo>
                <a:lnTo>
                  <a:pt x="0" y="0"/>
                </a:lnTo>
                <a:lnTo>
                  <a:pt x="0" y="6224974"/>
                </a:lnTo>
                <a:lnTo>
                  <a:pt x="4629117" y="6224974"/>
                </a:lnTo>
                <a:lnTo>
                  <a:pt x="4629117" y="0"/>
                </a:lnTo>
                <a:close/>
              </a:path>
            </a:pathLst>
          </a:custGeom>
          <a:blipFill rotWithShape="1">
            <a:blip xmlns:r="http://schemas.openxmlformats.org/officeDocument/2006/relationships" r:embed="rId2">
              <a:alphaModFix/>
            </a:blip>
            <a:stretch>
              <a:fillRect/>
            </a:stretch>
          </a:blipFill>
          <a:ln>
            <a:noFill/>
          </a:ln>
        </p:spPr>
      </p:sp>
      <p:sp>
        <p:nvSpPr>
          <p:cNvPr id="1048837" name="Google Shape;119;p2"/>
          <p:cNvSpPr txBox="1"/>
          <p:nvPr/>
        </p:nvSpPr>
        <p:spPr>
          <a:xfrm>
            <a:off x="1435830" y="1216692"/>
            <a:ext cx="15001574" cy="7171194"/>
          </a:xfrm>
          <a:prstGeom prst="rect"/>
          <a:noFill/>
          <a:ln>
            <a:noFill/>
          </a:ln>
        </p:spPr>
        <p:txBody>
          <a:bodyPr anchor="t" anchorCtr="0" bIns="0" lIns="0" rIns="0" spcFirstLastPara="1" tIns="0" wrap="square">
            <a:spAutoFit/>
          </a:bodyPr>
          <a:p>
            <a:pPr algn="just" lvl="0">
              <a:lnSpc>
                <a:spcPct val="233044"/>
              </a:lnSpc>
            </a:pPr>
            <a:r>
              <a:rPr b="1" sz="2000" lang="en-US" noProof="1" smtClean="0">
                <a:latin typeface="Fira Sans" panose="020B0503050000020004" pitchFamily="34" charset="0"/>
              </a:rPr>
              <a:t>	</a:t>
            </a:r>
            <a:r>
              <a:rPr b="1" sz="2000" lang="en-US" noProof="1" smtClean="0">
                <a:latin typeface="Fira Sans" panose="020B0604020202020204" charset="0"/>
                <a:ea typeface="Fira Sans"/>
                <a:cs typeface="Fira Sans"/>
                <a:sym typeface="Fira Sans"/>
              </a:rPr>
              <a:t>This</a:t>
            </a:r>
            <a:r>
              <a:rPr b="1" sz="2000" lang="en-US" noProof="1" smtClean="0">
                <a:latin typeface="Fira Sans" panose="020B0604020202020204" charset="0"/>
                <a:ea typeface="Fira Sans"/>
              </a:rPr>
              <a:t> </a:t>
            </a:r>
            <a:r>
              <a:rPr b="1" sz="2000" lang="en-US" noProof="1" smtClean="0">
                <a:latin typeface="Fira Sans" panose="020B0604020202020204" charset="0"/>
              </a:rPr>
              <a:t>study demonstrated that Taekwondo extracurricular activities significantly improved students' social skills, as both the experimental and control groups showed significant differences between the pretest and posttest scores. However, the control group achieved significantly greater improvement than the experimental group (</a:t>
            </a:r>
            <a:r>
              <a:rPr b="1" sz="2000" i="1" lang="en-US" noProof="1" smtClean="0">
                <a:latin typeface="Fira Sans" panose="020B0604020202020204" charset="0"/>
              </a:rPr>
              <a:t>p</a:t>
            </a:r>
            <a:r>
              <a:rPr b="1" sz="2000" lang="en-US" noProof="1" smtClean="0">
                <a:latin typeface="Fira Sans" panose="020B0604020202020204" charset="0"/>
              </a:rPr>
              <a:t> = .025), indicating that the structured Social Skill Development Program did not produce better outcomes than the regular Taekwondo extracurricular program. These findings suggest that regular Taekwondo training itself provides an effective environment for developing social skills through partner practice, teamwork, communication, discipline, and continuous social interaction.</a:t>
            </a:r>
          </a:p>
          <a:p>
            <a:pPr algn="just" lvl="0">
              <a:lnSpc>
                <a:spcPct val="233044"/>
              </a:lnSpc>
            </a:pPr>
            <a:r>
              <a:rPr b="1" sz="2000" lang="en-US" noProof="1" smtClean="0">
                <a:latin typeface="Fira Sans" panose="020B0604020202020204" charset="0"/>
              </a:rPr>
              <a:t>Implications: Taekwondo extracurricular activities have strong potential to promote students' social skills. Future studies should employ larger sample sizes, longer intervention periods, more intensive and targeted social skill programs, and better control of baseline differences to more accurately evaluate the effectiveness of structured social skill interventions.</a:t>
            </a:r>
          </a:p>
          <a:p>
            <a:pPr algn="just" indent="0" lvl="0" marL="0" marR="0" rtl="0">
              <a:lnSpc>
                <a:spcPct val="233044"/>
              </a:lnSpc>
              <a:spcBef>
                <a:spcPts val="0"/>
              </a:spcBef>
              <a:spcAft>
                <a:spcPts val="0"/>
              </a:spcAft>
              <a:buNone/>
            </a:pPr>
            <a:endParaRPr b="1" sz="2000" lang="en-US" noProof="1">
              <a:latin typeface="Fira Sans" panose="020B0503050000020004" pitchFamily="34" charset="0"/>
            </a:endParaRPr>
          </a:p>
        </p:txBody>
      </p:sp>
      <p:grpSp>
        <p:nvGrpSpPr>
          <p:cNvPr id="119" name="Google Shape;121;p2"/>
          <p:cNvGrpSpPr/>
          <p:nvPr/>
        </p:nvGrpSpPr>
        <p:grpSpPr>
          <a:xfrm>
            <a:off x="16497052" y="2765547"/>
            <a:ext cx="6119648" cy="6119648"/>
            <a:chOff x="0" y="0"/>
            <a:chExt cx="812800" cy="812800"/>
          </a:xfrm>
        </p:grpSpPr>
        <p:sp>
          <p:nvSpPr>
            <p:cNvPr id="1048838" name="Google Shape;122;p2"/>
            <p:cNvSpPr/>
            <p:nvPr/>
          </p:nvSpPr>
          <p:spPr>
            <a:xfrm>
              <a:off x="0" y="0"/>
              <a:ext cx="812800" cy="812800"/>
            </a:xfrm>
            <a:custGeom>
              <a:avLst/>
              <a:ah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048839" name="Google Shape;123;p2"/>
            <p:cNvSpPr txBox="1"/>
            <p:nvPr/>
          </p:nvSpPr>
          <p:spPr>
            <a:xfrm>
              <a:off x="139700" y="82550"/>
              <a:ext cx="533400" cy="590550"/>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120" name="Google Shape;124;p2"/>
          <p:cNvGrpSpPr/>
          <p:nvPr/>
        </p:nvGrpSpPr>
        <p:grpSpPr>
          <a:xfrm>
            <a:off x="308966" y="373605"/>
            <a:ext cx="5601330" cy="933145"/>
            <a:chOff x="0" y="0"/>
            <a:chExt cx="7468440" cy="1244194"/>
          </a:xfrm>
        </p:grpSpPr>
        <p:grpSp>
          <p:nvGrpSpPr>
            <p:cNvPr id="121" name="Google Shape;125;p2"/>
            <p:cNvGrpSpPr/>
            <p:nvPr/>
          </p:nvGrpSpPr>
          <p:grpSpPr>
            <a:xfrm>
              <a:off x="0" y="0"/>
              <a:ext cx="7468440" cy="1244194"/>
              <a:chOff x="0" y="0"/>
              <a:chExt cx="1129977" cy="188247"/>
            </a:xfrm>
          </p:grpSpPr>
          <p:sp>
            <p:nvSpPr>
              <p:cNvPr id="1048840" name="Google Shape;126;p2"/>
              <p:cNvSpPr/>
              <p:nvPr/>
            </p:nvSpPr>
            <p:spPr>
              <a:xfrm>
                <a:off x="0" y="0"/>
                <a:ext cx="1129977" cy="188247"/>
              </a:xfrm>
              <a:custGeom>
                <a:avLst/>
                <a:ah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41" name="Google Shape;127;p2"/>
              <p:cNvSpPr txBox="1"/>
              <p:nvPr/>
            </p:nvSpPr>
            <p:spPr>
              <a:xfrm>
                <a:off x="0" y="9525"/>
                <a:ext cx="1129977" cy="178722"/>
              </a:xfrm>
              <a:prstGeom prst="rect"/>
              <a:noFill/>
              <a:ln>
                <a:noFill/>
              </a:ln>
            </p:spPr>
            <p:txBody>
              <a:bodyPr anchor="ctr" anchorCtr="0" bIns="185125" lIns="185125" rIns="185125" spcFirstLastPara="1" tIns="185125" wrap="square">
                <a:noAutofit/>
              </a:bodyPr>
              <a:p>
                <a:pPr algn="ctr" indent="0" lvl="0" marL="0" marR="0" rtl="0">
                  <a:lnSpc>
                    <a:spcPct val="100000"/>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842" name="Google Shape;128;p2"/>
            <p:cNvSpPr/>
            <p:nvPr/>
          </p:nvSpPr>
          <p:spPr>
            <a:xfrm>
              <a:off x="167170" y="247983"/>
              <a:ext cx="2565353" cy="748228"/>
            </a:xfrm>
            <a:custGeom>
              <a:avLst/>
              <a:ahLst/>
              <a:rect l="l" t="t" r="r" b="b"/>
              <a:pathLst>
                <a:path w="2565353" h="748228" extrusionOk="0">
                  <a:moveTo>
                    <a:pt x="0" y="0"/>
                  </a:moveTo>
                  <a:lnTo>
                    <a:pt x="2565353" y="0"/>
                  </a:lnTo>
                  <a:lnTo>
                    <a:pt x="2565353" y="748228"/>
                  </a:lnTo>
                  <a:lnTo>
                    <a:pt x="0" y="748228"/>
                  </a:lnTo>
                  <a:lnTo>
                    <a:pt x="0" y="0"/>
                  </a:lnTo>
                  <a:close/>
                </a:path>
              </a:pathLst>
            </a:custGeom>
            <a:blipFill rotWithShape="1">
              <a:blip xmlns:r="http://schemas.openxmlformats.org/officeDocument/2006/relationships" r:embed="rId3">
                <a:alphaModFix/>
              </a:blip>
              <a:stretch>
                <a:fillRect/>
              </a:stretch>
            </a:blipFill>
            <a:ln>
              <a:noFill/>
            </a:ln>
          </p:spPr>
        </p:sp>
        <p:sp>
          <p:nvSpPr>
            <p:cNvPr id="1048843" name="Google Shape;129;p2"/>
            <p:cNvSpPr/>
            <p:nvPr/>
          </p:nvSpPr>
          <p:spPr>
            <a:xfrm>
              <a:off x="2726939" y="294969"/>
              <a:ext cx="1174745" cy="626041"/>
            </a:xfrm>
            <a:custGeom>
              <a:avLst/>
              <a:ahLst/>
              <a:rect l="l" t="t" r="r" b="b"/>
              <a:pathLst>
                <a:path w="1174745" h="626041" extrusionOk="0">
                  <a:moveTo>
                    <a:pt x="0" y="0"/>
                  </a:moveTo>
                  <a:lnTo>
                    <a:pt x="1174744" y="0"/>
                  </a:lnTo>
                  <a:lnTo>
                    <a:pt x="1174744" y="626041"/>
                  </a:lnTo>
                  <a:lnTo>
                    <a:pt x="0" y="626041"/>
                  </a:lnTo>
                  <a:lnTo>
                    <a:pt x="0" y="0"/>
                  </a:lnTo>
                  <a:close/>
                </a:path>
              </a:pathLst>
            </a:custGeom>
            <a:blipFill rotWithShape="1">
              <a:blip xmlns:r="http://schemas.openxmlformats.org/officeDocument/2006/relationships" r:embed="rId4">
                <a:alphaModFix/>
              </a:blip>
              <a:stretch>
                <a:fillRect/>
              </a:stretch>
            </a:blipFill>
            <a:ln>
              <a:noFill/>
            </a:ln>
          </p:spPr>
        </p:sp>
        <p:sp>
          <p:nvSpPr>
            <p:cNvPr id="1048844" name="Google Shape;130;p2"/>
            <p:cNvSpPr/>
            <p:nvPr/>
          </p:nvSpPr>
          <p:spPr>
            <a:xfrm>
              <a:off x="6297565" y="128306"/>
              <a:ext cx="985473" cy="959367"/>
            </a:xfrm>
            <a:custGeom>
              <a:avLst/>
              <a:ahLst/>
              <a:rect l="l" t="t" r="r" b="b"/>
              <a:pathLst>
                <a:path w="985473" h="959367" extrusionOk="0">
                  <a:moveTo>
                    <a:pt x="0" y="0"/>
                  </a:moveTo>
                  <a:lnTo>
                    <a:pt x="985473" y="0"/>
                  </a:lnTo>
                  <a:lnTo>
                    <a:pt x="985473" y="959368"/>
                  </a:lnTo>
                  <a:lnTo>
                    <a:pt x="0" y="959368"/>
                  </a:lnTo>
                  <a:lnTo>
                    <a:pt x="0" y="0"/>
                  </a:lnTo>
                  <a:close/>
                </a:path>
              </a:pathLst>
            </a:custGeom>
            <a:blipFill rotWithShape="1">
              <a:blip xmlns:r="http://schemas.openxmlformats.org/officeDocument/2006/relationships" r:embed="rId5">
                <a:alphaModFix/>
              </a:blip>
              <a:stretch>
                <a:fillRect/>
              </a:stretch>
            </a:blipFill>
            <a:ln>
              <a:noFill/>
            </a:ln>
          </p:spPr>
        </p:sp>
        <p:sp>
          <p:nvSpPr>
            <p:cNvPr id="1048845" name="Google Shape;131;p2"/>
            <p:cNvSpPr/>
            <p:nvPr/>
          </p:nvSpPr>
          <p:spPr>
            <a:xfrm>
              <a:off x="5233228" y="207580"/>
              <a:ext cx="967745" cy="829035"/>
            </a:xfrm>
            <a:custGeom>
              <a:avLst/>
              <a:ahLst/>
              <a:rect l="l" t="t" r="r" b="b"/>
              <a:pathLst>
                <a:path w="967745" h="829035" extrusionOk="0">
                  <a:moveTo>
                    <a:pt x="0" y="0"/>
                  </a:moveTo>
                  <a:lnTo>
                    <a:pt x="967744" y="0"/>
                  </a:lnTo>
                  <a:lnTo>
                    <a:pt x="967744" y="829034"/>
                  </a:lnTo>
                  <a:lnTo>
                    <a:pt x="0" y="829034"/>
                  </a:lnTo>
                  <a:lnTo>
                    <a:pt x="0" y="0"/>
                  </a:lnTo>
                  <a:close/>
                </a:path>
              </a:pathLst>
            </a:custGeom>
            <a:blipFill rotWithShape="1">
              <a:blip xmlns:r="http://schemas.openxmlformats.org/officeDocument/2006/relationships" r:embed="rId6">
                <a:alphaModFix/>
              </a:blip>
              <a:stretch>
                <a:fillRect/>
              </a:stretch>
            </a:blipFill>
            <a:ln>
              <a:noFill/>
            </a:ln>
          </p:spPr>
        </p:sp>
      </p:grpSp>
      <p:sp>
        <p:nvSpPr>
          <p:cNvPr id="1048846" name="Google Shape;132;p2"/>
          <p:cNvSpPr/>
          <p:nvPr/>
        </p:nvSpPr>
        <p:spPr>
          <a:xfrm>
            <a:off x="-1736595" y="840178"/>
            <a:ext cx="3473190" cy="6745532"/>
          </a:xfrm>
          <a:custGeom>
            <a:avLst/>
            <a:ahLst/>
            <a:rect l="l" t="t" r="r" b="b"/>
            <a:pathLst>
              <a:path w="3473190" h="6745532" extrusionOk="0">
                <a:moveTo>
                  <a:pt x="0" y="0"/>
                </a:moveTo>
                <a:lnTo>
                  <a:pt x="3473190" y="0"/>
                </a:lnTo>
                <a:lnTo>
                  <a:pt x="3473190" y="6745531"/>
                </a:lnTo>
                <a:lnTo>
                  <a:pt x="0" y="6745531"/>
                </a:lnTo>
                <a:lnTo>
                  <a:pt x="0" y="0"/>
                </a:lnTo>
                <a:close/>
              </a:path>
            </a:pathLst>
          </a:custGeom>
          <a:blipFill rotWithShape="1">
            <a:blip xmlns:r="http://schemas.openxmlformats.org/officeDocument/2006/relationships" r:embed="rId7">
              <a:alphaModFix/>
            </a:blip>
            <a:stretch>
              <a:fillRect l="-69767" r="-71668" b="-24313"/>
            </a:stretch>
          </a:blipFill>
          <a:ln>
            <a:noFill/>
          </a:ln>
        </p:spPr>
      </p:sp>
      <p:sp>
        <p:nvSpPr>
          <p:cNvPr id="1048847" name="Google Shape;133;p2"/>
          <p:cNvSpPr/>
          <p:nvPr/>
        </p:nvSpPr>
        <p:spPr>
          <a:xfrm>
            <a:off x="16551405" y="3259390"/>
            <a:ext cx="3473190" cy="6745532"/>
          </a:xfrm>
          <a:custGeom>
            <a:avLst/>
            <a:ahLst/>
            <a:rect l="l" t="t" r="r" b="b"/>
            <a:pathLst>
              <a:path w="3473190" h="6745532" extrusionOk="0">
                <a:moveTo>
                  <a:pt x="0" y="0"/>
                </a:moveTo>
                <a:lnTo>
                  <a:pt x="3473190" y="0"/>
                </a:lnTo>
                <a:lnTo>
                  <a:pt x="3473190" y="6745532"/>
                </a:lnTo>
                <a:lnTo>
                  <a:pt x="0" y="6745532"/>
                </a:lnTo>
                <a:lnTo>
                  <a:pt x="0" y="0"/>
                </a:lnTo>
                <a:close/>
              </a:path>
            </a:pathLst>
          </a:custGeom>
          <a:blipFill rotWithShape="1">
            <a:blip xmlns:r="http://schemas.openxmlformats.org/officeDocument/2006/relationships" r:embed="rId7">
              <a:alphaModFix/>
            </a:blip>
            <a:stretch>
              <a:fillRect l="-69767" r="-71668" b="-24313"/>
            </a:stretch>
          </a:blipFill>
          <a:ln>
            <a:noFill/>
          </a:ln>
        </p:spPr>
      </p:sp>
      <p:grpSp>
        <p:nvGrpSpPr>
          <p:cNvPr id="122" name="Google Shape;134;p2"/>
          <p:cNvGrpSpPr/>
          <p:nvPr/>
        </p:nvGrpSpPr>
        <p:grpSpPr>
          <a:xfrm>
            <a:off x="3319072" y="416885"/>
            <a:ext cx="950102" cy="819865"/>
            <a:chOff x="4013474" y="57707"/>
            <a:chExt cx="1266803" cy="1093154"/>
          </a:xfrm>
        </p:grpSpPr>
        <p:sp>
          <p:nvSpPr>
            <p:cNvPr id="1048848" name="Google Shape;135;p2"/>
            <p:cNvSpPr/>
            <p:nvPr/>
          </p:nvSpPr>
          <p:spPr>
            <a:xfrm>
              <a:off x="4023594" y="57707"/>
              <a:ext cx="1079908" cy="491348"/>
            </a:xfrm>
            <a:custGeom>
              <a:avLst/>
              <a:ahLst/>
              <a:rect l="l" t="t" r="r" b="b"/>
              <a:pathLst>
                <a:path w="1079908" h="491348" extrusionOk="0">
                  <a:moveTo>
                    <a:pt x="0" y="0"/>
                  </a:moveTo>
                  <a:lnTo>
                    <a:pt x="1079909" y="0"/>
                  </a:lnTo>
                  <a:lnTo>
                    <a:pt x="1079909" y="491348"/>
                  </a:lnTo>
                  <a:lnTo>
                    <a:pt x="0" y="491348"/>
                  </a:lnTo>
                  <a:lnTo>
                    <a:pt x="0" y="0"/>
                  </a:lnTo>
                  <a:close/>
                </a:path>
              </a:pathLst>
            </a:custGeom>
            <a:blipFill rotWithShape="1">
              <a:blip xmlns:r="http://schemas.openxmlformats.org/officeDocument/2006/relationships" r:embed="rId8">
                <a:alphaModFix/>
              </a:blip>
              <a:stretch>
                <a:fillRect l="-36059" r="-34659" b="-150150"/>
              </a:stretch>
            </a:blipFill>
            <a:ln>
              <a:noFill/>
            </a:ln>
          </p:spPr>
        </p:sp>
        <p:sp>
          <p:nvSpPr>
            <p:cNvPr id="1048849" name="Google Shape;136;p2"/>
            <p:cNvSpPr txBox="1"/>
            <p:nvPr/>
          </p:nvSpPr>
          <p:spPr>
            <a:xfrm>
              <a:off x="4035246" y="553994"/>
              <a:ext cx="1138200" cy="468300"/>
            </a:xfrm>
            <a:prstGeom prst="rect"/>
            <a:noFill/>
            <a:ln>
              <a:noFill/>
            </a:ln>
          </p:spPr>
          <p:txBody>
            <a:bodyPr anchor="t" anchorCtr="0" bIns="0" lIns="0" rIns="0" spcFirstLastPara="1" tIns="0" wrap="square">
              <a:spAutoFit/>
            </a:bodyPr>
            <a:p>
              <a:pPr algn="l" indent="0" lvl="0" marL="0" marR="0" rtl="0">
                <a:lnSpc>
                  <a:spcPct val="96982"/>
                </a:lnSpc>
                <a:spcBef>
                  <a:spcPts val="0"/>
                </a:spcBef>
                <a:spcAft>
                  <a:spcPts val="0"/>
                </a:spcAft>
                <a:buNone/>
              </a:pPr>
              <a:r>
                <a:rPr b="1" cap="none" sz="2353" i="0" lang="en-US" strike="noStrike" u="none">
                  <a:solidFill>
                    <a:srgbClr val="34830D"/>
                  </a:solidFill>
                  <a:latin typeface="Arial"/>
                  <a:ea typeface="Arial"/>
                  <a:cs typeface="Arial"/>
                  <a:sym typeface="Arial"/>
                </a:rPr>
                <a:t>PEHR</a:t>
              </a:r>
            </a:p>
          </p:txBody>
        </p:sp>
        <p:sp>
          <p:nvSpPr>
            <p:cNvPr id="1048850" name="Google Shape;137;p2"/>
            <p:cNvSpPr txBox="1"/>
            <p:nvPr/>
          </p:nvSpPr>
          <p:spPr>
            <a:xfrm>
              <a:off x="4045745" y="549060"/>
              <a:ext cx="1138200" cy="66600"/>
            </a:xfrm>
            <a:prstGeom prst="rect"/>
            <a:noFill/>
            <a:ln>
              <a:noFill/>
            </a:ln>
          </p:spPr>
          <p:txBody>
            <a:bodyPr anchor="t" anchorCtr="0" bIns="0" lIns="0" rIns="0" spcFirstLastPara="1" tIns="0" wrap="square">
              <a:spAutoFit/>
            </a:bodyPr>
            <a:p>
              <a:pPr algn="l" indent="0" lvl="0" marL="0" marR="0" rtl="0">
                <a:lnSpc>
                  <a:spcPct val="97006"/>
                </a:lnSpc>
                <a:spcBef>
                  <a:spcPts val="0"/>
                </a:spcBef>
                <a:spcAft>
                  <a:spcPts val="0"/>
                </a:spcAft>
                <a:buNone/>
              </a:pPr>
              <a:r>
                <a:rPr b="1" cap="none" sz="334" i="0" lang="en-US" strike="noStrike" u="none">
                  <a:solidFill>
                    <a:srgbClr val="FF1616"/>
                  </a:solidFill>
                  <a:latin typeface="Arial"/>
                  <a:ea typeface="Arial"/>
                  <a:cs typeface="Arial"/>
                  <a:sym typeface="Arial"/>
                </a:rPr>
                <a:t>UNIVERSITAS PENDIDIKAN INDONESIA</a:t>
              </a:r>
            </a:p>
          </p:txBody>
        </p:sp>
        <p:sp>
          <p:nvSpPr>
            <p:cNvPr id="1048851" name="Google Shape;138;p2"/>
            <p:cNvSpPr txBox="1"/>
            <p:nvPr/>
          </p:nvSpPr>
          <p:spPr>
            <a:xfrm>
              <a:off x="4053379" y="965261"/>
              <a:ext cx="1179900" cy="145200"/>
            </a:xfrm>
            <a:prstGeom prst="rect"/>
            <a:noFill/>
            <a:ln>
              <a:noFill/>
            </a:ln>
          </p:spPr>
          <p:txBody>
            <a:bodyPr anchor="t" anchorCtr="0" bIns="0" lIns="0" rIns="0" spcFirstLastPara="1" tIns="0" wrap="square">
              <a:spAutoFit/>
            </a:bodyPr>
            <a:p>
              <a:pPr algn="ctr" indent="0" lvl="0" marL="0" marR="0" rtl="0">
                <a:lnSpc>
                  <a:spcPct val="140169"/>
                </a:lnSpc>
                <a:spcBef>
                  <a:spcPts val="0"/>
                </a:spcBef>
                <a:spcAft>
                  <a:spcPts val="0"/>
                </a:spcAft>
                <a:buNone/>
              </a:pPr>
              <a:r>
                <a:rPr b="1" cap="none" sz="707" i="0" lang="en-US" strike="noStrike" u="none">
                  <a:solidFill>
                    <a:srgbClr val="008037"/>
                  </a:solidFill>
                  <a:latin typeface="Livvic"/>
                  <a:ea typeface="Livvic"/>
                  <a:cs typeface="Livvic"/>
                  <a:sym typeface="Livvic"/>
                </a:rPr>
                <a:t>STUDY PROGRAM</a:t>
              </a:r>
            </a:p>
          </p:txBody>
        </p:sp>
        <p:sp>
          <p:nvSpPr>
            <p:cNvPr id="1048852" name="Google Shape;139;p2"/>
            <p:cNvSpPr txBox="1"/>
            <p:nvPr/>
          </p:nvSpPr>
          <p:spPr>
            <a:xfrm flipH="1">
              <a:off x="4013474" y="1078261"/>
              <a:ext cx="1125300" cy="72600"/>
            </a:xfrm>
            <a:prstGeom prst="rect"/>
            <a:noFill/>
            <a:ln>
              <a:noFill/>
            </a:ln>
          </p:spPr>
          <p:txBody>
            <a:bodyPr anchor="t" anchorCtr="0" bIns="0" lIns="0" rIns="0" spcFirstLastPara="1" tIns="0" wrap="square">
              <a:spAutoFit/>
            </a:bodyPr>
            <a:p>
              <a:pPr algn="ctr" indent="0" lvl="0" marL="0" marR="0" rtl="0">
                <a:lnSpc>
                  <a:spcPct val="139830"/>
                </a:lnSpc>
                <a:spcBef>
                  <a:spcPts val="0"/>
                </a:spcBef>
                <a:spcAft>
                  <a:spcPts val="0"/>
                </a:spcAft>
                <a:buNone/>
              </a:pPr>
              <a:r>
                <a:rPr b="0" cap="none" sz="354" i="0" lang="en-US" strike="noStrike" u="none">
                  <a:solidFill>
                    <a:srgbClr val="000000"/>
                  </a:solidFill>
                  <a:latin typeface="Arial"/>
                  <a:ea typeface="Arial"/>
                  <a:cs typeface="Arial"/>
                  <a:sym typeface="Arial"/>
                </a:rPr>
                <a:t>Faculty of Sport Education and Health</a:t>
              </a:r>
            </a:p>
          </p:txBody>
        </p:sp>
        <p:sp>
          <p:nvSpPr>
            <p:cNvPr id="1048853" name="Google Shape;140;p2"/>
            <p:cNvSpPr txBox="1"/>
            <p:nvPr/>
          </p:nvSpPr>
          <p:spPr>
            <a:xfrm>
              <a:off x="4035278" y="919960"/>
              <a:ext cx="1245000" cy="70800"/>
            </a:xfrm>
            <a:prstGeom prst="rect"/>
            <a:noFill/>
            <a:ln>
              <a:noFill/>
            </a:ln>
          </p:spPr>
          <p:txBody>
            <a:bodyPr anchor="t" anchorCtr="0" bIns="0" lIns="0" rIns="0" spcFirstLastPara="1" tIns="0" wrap="square">
              <a:spAutoFit/>
            </a:bodyPr>
            <a:p>
              <a:pPr algn="ctr" indent="0" lvl="0" marL="0" marR="0" rtl="0">
                <a:lnSpc>
                  <a:spcPct val="96910"/>
                </a:lnSpc>
                <a:spcBef>
                  <a:spcPts val="0"/>
                </a:spcBef>
                <a:spcAft>
                  <a:spcPts val="0"/>
                </a:spcAft>
                <a:buNone/>
              </a:pPr>
              <a:r>
                <a:rPr b="1" cap="none" sz="356" i="1" lang="en-US" strike="noStrike" u="none">
                  <a:solidFill>
                    <a:srgbClr val="FF1616"/>
                  </a:solidFill>
                  <a:latin typeface="Arial"/>
                  <a:ea typeface="Arial"/>
                  <a:cs typeface="Arial"/>
                  <a:sym typeface="Arial"/>
                </a:rPr>
                <a:t>Physical Education, Health, and Recreation</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25" name="Shape 109"/>
        <p:cNvGrpSpPr/>
        <p:nvPr/>
      </p:nvGrpSpPr>
      <p:grpSpPr>
        <a:xfrm>
          <a:off x="0" y="0"/>
          <a:ext cx="0" cy="0"/>
          <a:chOff x="0" y="0"/>
          <a:chExt cx="0" cy="0"/>
        </a:xfrm>
      </p:grpSpPr>
      <p:sp>
        <p:nvSpPr>
          <p:cNvPr id="1048856" name="Google Shape;110;p2"/>
          <p:cNvSpPr/>
          <p:nvPr/>
        </p:nvSpPr>
        <p:spPr>
          <a:xfrm>
            <a:off x="15040256" y="-926657"/>
            <a:ext cx="4870338" cy="5006890"/>
          </a:xfrm>
          <a:custGeom>
            <a:avLst/>
            <a:ahLst/>
            <a:rect l="l" t="t" r="r" b="b"/>
            <a:pathLst>
              <a:path w="4870338" h="5006890" extrusionOk="0">
                <a:moveTo>
                  <a:pt x="0" y="0"/>
                </a:moveTo>
                <a:lnTo>
                  <a:pt x="4870338" y="0"/>
                </a:lnTo>
                <a:lnTo>
                  <a:pt x="4870338" y="5006890"/>
                </a:lnTo>
                <a:lnTo>
                  <a:pt x="0" y="5006890"/>
                </a:lnTo>
                <a:lnTo>
                  <a:pt x="0" y="0"/>
                </a:lnTo>
                <a:close/>
              </a:path>
            </a:pathLst>
          </a:custGeom>
          <a:blipFill rotWithShape="1">
            <a:blip xmlns:r="http://schemas.openxmlformats.org/officeDocument/2006/relationships" r:embed="rId1">
              <a:alphaModFix/>
            </a:blip>
            <a:stretch>
              <a:fillRect/>
            </a:stretch>
          </a:blipFill>
          <a:ln>
            <a:noFill/>
          </a:ln>
        </p:spPr>
      </p:sp>
      <p:grpSp>
        <p:nvGrpSpPr>
          <p:cNvPr id="126" name="Google Shape;111;p2"/>
          <p:cNvGrpSpPr/>
          <p:nvPr/>
        </p:nvGrpSpPr>
        <p:grpSpPr>
          <a:xfrm>
            <a:off x="-389851" y="7477581"/>
            <a:ext cx="5033946" cy="3764559"/>
            <a:chOff x="0" y="-57150"/>
            <a:chExt cx="1325813" cy="991489"/>
          </a:xfrm>
        </p:grpSpPr>
        <p:sp>
          <p:nvSpPr>
            <p:cNvPr id="1048857" name="Google Shape;112;p2"/>
            <p:cNvSpPr/>
            <p:nvPr/>
          </p:nvSpPr>
          <p:spPr>
            <a:xfrm>
              <a:off x="0" y="0"/>
              <a:ext cx="1325813" cy="934339"/>
            </a:xfrm>
            <a:custGeom>
              <a:avLst/>
              <a:ah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048858" name="Google Shape;113;p2"/>
            <p:cNvSpPr txBox="1"/>
            <p:nvPr/>
          </p:nvSpPr>
          <p:spPr>
            <a:xfrm>
              <a:off x="0" y="-57150"/>
              <a:ext cx="1325813" cy="991489"/>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859" name="Google Shape;114;p2"/>
          <p:cNvSpPr txBox="1"/>
          <p:nvPr/>
        </p:nvSpPr>
        <p:spPr>
          <a:xfrm>
            <a:off x="1283362" y="3944620"/>
            <a:ext cx="6424181" cy="1625060"/>
          </a:xfrm>
          <a:prstGeom prst="rect"/>
          <a:noFill/>
          <a:ln>
            <a:noFill/>
          </a:ln>
        </p:spPr>
        <p:txBody>
          <a:bodyPr anchor="t" anchorCtr="0" bIns="0" lIns="0" rIns="0" spcFirstLastPara="1" tIns="0" wrap="square">
            <a:spAutoFit/>
          </a:bodyPr>
          <a:p>
            <a:pPr algn="l" indent="0" lvl="0" marL="0" marR="0" rtl="0">
              <a:lnSpc>
                <a:spcPct val="110001"/>
              </a:lnSpc>
              <a:spcBef>
                <a:spcPts val="0"/>
              </a:spcBef>
              <a:spcAft>
                <a:spcPts val="0"/>
              </a:spcAft>
              <a:buNone/>
            </a:pPr>
            <a:r>
              <a:rPr b="1" dirty="0" sz="9600" lang="en-US">
                <a:solidFill>
                  <a:srgbClr val="0B2957"/>
                </a:solidFill>
                <a:latin typeface="Fira Sans"/>
                <a:sym typeface="Fira Sans"/>
              </a:rPr>
              <a:t>References</a:t>
            </a:r>
            <a:endParaRPr dirty="0" sz="9600" lang="en-US"/>
          </a:p>
        </p:txBody>
      </p:sp>
      <p:grpSp>
        <p:nvGrpSpPr>
          <p:cNvPr id="127" name="Google Shape;115;p2"/>
          <p:cNvGrpSpPr/>
          <p:nvPr/>
        </p:nvGrpSpPr>
        <p:grpSpPr>
          <a:xfrm>
            <a:off x="7927220" y="9547391"/>
            <a:ext cx="10968787" cy="1350043"/>
            <a:chOff x="0" y="-57150"/>
            <a:chExt cx="2888899" cy="355567"/>
          </a:xfrm>
        </p:grpSpPr>
        <p:sp>
          <p:nvSpPr>
            <p:cNvPr id="1048860" name="Google Shape;116;p2"/>
            <p:cNvSpPr/>
            <p:nvPr/>
          </p:nvSpPr>
          <p:spPr>
            <a:xfrm>
              <a:off x="0" y="0"/>
              <a:ext cx="2888899" cy="298417"/>
            </a:xfrm>
            <a:custGeom>
              <a:avLst/>
              <a:ah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048861" name="Google Shape;117;p2"/>
            <p:cNvSpPr txBox="1"/>
            <p:nvPr/>
          </p:nvSpPr>
          <p:spPr>
            <a:xfrm>
              <a:off x="0" y="-57150"/>
              <a:ext cx="2888899" cy="355567"/>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862" name="Google Shape;118;p2"/>
          <p:cNvSpPr/>
          <p:nvPr/>
        </p:nvSpPr>
        <p:spPr>
          <a:xfrm rot="-5400000" flipH="1">
            <a:off x="4124392" y="6892435"/>
            <a:ext cx="4629117" cy="6224974"/>
          </a:xfrm>
          <a:custGeom>
            <a:avLst/>
            <a:ahLst/>
            <a:rect l="l" t="t" r="r" b="b"/>
            <a:pathLst>
              <a:path w="4629117" h="6224974" extrusionOk="0">
                <a:moveTo>
                  <a:pt x="4629117" y="0"/>
                </a:moveTo>
                <a:lnTo>
                  <a:pt x="0" y="0"/>
                </a:lnTo>
                <a:lnTo>
                  <a:pt x="0" y="6224974"/>
                </a:lnTo>
                <a:lnTo>
                  <a:pt x="4629117" y="6224974"/>
                </a:lnTo>
                <a:lnTo>
                  <a:pt x="4629117" y="0"/>
                </a:lnTo>
                <a:close/>
              </a:path>
            </a:pathLst>
          </a:custGeom>
          <a:blipFill rotWithShape="1">
            <a:blip xmlns:r="http://schemas.openxmlformats.org/officeDocument/2006/relationships" r:embed="rId2">
              <a:alphaModFix/>
            </a:blip>
            <a:stretch>
              <a:fillRect/>
            </a:stretch>
          </a:blipFill>
          <a:ln>
            <a:noFill/>
          </a:ln>
        </p:spPr>
      </p:sp>
      <p:grpSp>
        <p:nvGrpSpPr>
          <p:cNvPr id="128" name="Google Shape;121;p2"/>
          <p:cNvGrpSpPr/>
          <p:nvPr/>
        </p:nvGrpSpPr>
        <p:grpSpPr>
          <a:xfrm>
            <a:off x="16497052" y="2765547"/>
            <a:ext cx="6119648" cy="6119648"/>
            <a:chOff x="0" y="0"/>
            <a:chExt cx="812800" cy="812800"/>
          </a:xfrm>
        </p:grpSpPr>
        <p:sp>
          <p:nvSpPr>
            <p:cNvPr id="1048863" name="Google Shape;122;p2"/>
            <p:cNvSpPr/>
            <p:nvPr/>
          </p:nvSpPr>
          <p:spPr>
            <a:xfrm>
              <a:off x="0" y="0"/>
              <a:ext cx="812800" cy="812800"/>
            </a:xfrm>
            <a:custGeom>
              <a:avLst/>
              <a:ah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048864" name="Google Shape;123;p2"/>
            <p:cNvSpPr txBox="1"/>
            <p:nvPr/>
          </p:nvSpPr>
          <p:spPr>
            <a:xfrm>
              <a:off x="139700" y="82550"/>
              <a:ext cx="533400" cy="590550"/>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129" name="Google Shape;124;p2"/>
          <p:cNvGrpSpPr/>
          <p:nvPr/>
        </p:nvGrpSpPr>
        <p:grpSpPr>
          <a:xfrm>
            <a:off x="308966" y="373605"/>
            <a:ext cx="5601330" cy="933145"/>
            <a:chOff x="0" y="0"/>
            <a:chExt cx="7468440" cy="1244194"/>
          </a:xfrm>
        </p:grpSpPr>
        <p:grpSp>
          <p:nvGrpSpPr>
            <p:cNvPr id="130" name="Google Shape;125;p2"/>
            <p:cNvGrpSpPr/>
            <p:nvPr/>
          </p:nvGrpSpPr>
          <p:grpSpPr>
            <a:xfrm>
              <a:off x="0" y="0"/>
              <a:ext cx="7468440" cy="1244194"/>
              <a:chOff x="0" y="0"/>
              <a:chExt cx="1129977" cy="188247"/>
            </a:xfrm>
          </p:grpSpPr>
          <p:sp>
            <p:nvSpPr>
              <p:cNvPr id="1048865" name="Google Shape;126;p2"/>
              <p:cNvSpPr/>
              <p:nvPr/>
            </p:nvSpPr>
            <p:spPr>
              <a:xfrm>
                <a:off x="0" y="0"/>
                <a:ext cx="1129977" cy="188247"/>
              </a:xfrm>
              <a:custGeom>
                <a:avLst/>
                <a:ah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66" name="Google Shape;127;p2"/>
              <p:cNvSpPr txBox="1"/>
              <p:nvPr/>
            </p:nvSpPr>
            <p:spPr>
              <a:xfrm>
                <a:off x="0" y="9525"/>
                <a:ext cx="1129977" cy="178722"/>
              </a:xfrm>
              <a:prstGeom prst="rect"/>
              <a:noFill/>
              <a:ln>
                <a:noFill/>
              </a:ln>
            </p:spPr>
            <p:txBody>
              <a:bodyPr anchor="ctr" anchorCtr="0" bIns="185125" lIns="185125" rIns="185125" spcFirstLastPara="1" tIns="185125" wrap="square">
                <a:noAutofit/>
              </a:bodyPr>
              <a:p>
                <a:pPr algn="ctr" indent="0" lvl="0" marL="0" marR="0" rtl="0">
                  <a:lnSpc>
                    <a:spcPct val="100000"/>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867" name="Google Shape;128;p2"/>
            <p:cNvSpPr/>
            <p:nvPr/>
          </p:nvSpPr>
          <p:spPr>
            <a:xfrm>
              <a:off x="167170" y="247983"/>
              <a:ext cx="2565353" cy="748228"/>
            </a:xfrm>
            <a:custGeom>
              <a:avLst/>
              <a:ahLst/>
              <a:rect l="l" t="t" r="r" b="b"/>
              <a:pathLst>
                <a:path w="2565353" h="748228" extrusionOk="0">
                  <a:moveTo>
                    <a:pt x="0" y="0"/>
                  </a:moveTo>
                  <a:lnTo>
                    <a:pt x="2565353" y="0"/>
                  </a:lnTo>
                  <a:lnTo>
                    <a:pt x="2565353" y="748228"/>
                  </a:lnTo>
                  <a:lnTo>
                    <a:pt x="0" y="748228"/>
                  </a:lnTo>
                  <a:lnTo>
                    <a:pt x="0" y="0"/>
                  </a:lnTo>
                  <a:close/>
                </a:path>
              </a:pathLst>
            </a:custGeom>
            <a:blipFill rotWithShape="1">
              <a:blip xmlns:r="http://schemas.openxmlformats.org/officeDocument/2006/relationships" r:embed="rId3">
                <a:alphaModFix/>
              </a:blip>
              <a:stretch>
                <a:fillRect/>
              </a:stretch>
            </a:blipFill>
            <a:ln>
              <a:noFill/>
            </a:ln>
          </p:spPr>
        </p:sp>
        <p:sp>
          <p:nvSpPr>
            <p:cNvPr id="1048868" name="Google Shape;129;p2"/>
            <p:cNvSpPr/>
            <p:nvPr/>
          </p:nvSpPr>
          <p:spPr>
            <a:xfrm>
              <a:off x="2726939" y="294969"/>
              <a:ext cx="1174745" cy="626041"/>
            </a:xfrm>
            <a:custGeom>
              <a:avLst/>
              <a:ahLst/>
              <a:rect l="l" t="t" r="r" b="b"/>
              <a:pathLst>
                <a:path w="1174745" h="626041" extrusionOk="0">
                  <a:moveTo>
                    <a:pt x="0" y="0"/>
                  </a:moveTo>
                  <a:lnTo>
                    <a:pt x="1174744" y="0"/>
                  </a:lnTo>
                  <a:lnTo>
                    <a:pt x="1174744" y="626041"/>
                  </a:lnTo>
                  <a:lnTo>
                    <a:pt x="0" y="626041"/>
                  </a:lnTo>
                  <a:lnTo>
                    <a:pt x="0" y="0"/>
                  </a:lnTo>
                  <a:close/>
                </a:path>
              </a:pathLst>
            </a:custGeom>
            <a:blipFill rotWithShape="1">
              <a:blip xmlns:r="http://schemas.openxmlformats.org/officeDocument/2006/relationships" r:embed="rId4">
                <a:alphaModFix/>
              </a:blip>
              <a:stretch>
                <a:fillRect/>
              </a:stretch>
            </a:blipFill>
            <a:ln>
              <a:noFill/>
            </a:ln>
          </p:spPr>
        </p:sp>
        <p:sp>
          <p:nvSpPr>
            <p:cNvPr id="1048869" name="Google Shape;130;p2"/>
            <p:cNvSpPr/>
            <p:nvPr/>
          </p:nvSpPr>
          <p:spPr>
            <a:xfrm>
              <a:off x="6297565" y="128306"/>
              <a:ext cx="985473" cy="959367"/>
            </a:xfrm>
            <a:custGeom>
              <a:avLst/>
              <a:ahLst/>
              <a:rect l="l" t="t" r="r" b="b"/>
              <a:pathLst>
                <a:path w="985473" h="959367" extrusionOk="0">
                  <a:moveTo>
                    <a:pt x="0" y="0"/>
                  </a:moveTo>
                  <a:lnTo>
                    <a:pt x="985473" y="0"/>
                  </a:lnTo>
                  <a:lnTo>
                    <a:pt x="985473" y="959368"/>
                  </a:lnTo>
                  <a:lnTo>
                    <a:pt x="0" y="959368"/>
                  </a:lnTo>
                  <a:lnTo>
                    <a:pt x="0" y="0"/>
                  </a:lnTo>
                  <a:close/>
                </a:path>
              </a:pathLst>
            </a:custGeom>
            <a:blipFill rotWithShape="1">
              <a:blip xmlns:r="http://schemas.openxmlformats.org/officeDocument/2006/relationships" r:embed="rId5">
                <a:alphaModFix/>
              </a:blip>
              <a:stretch>
                <a:fillRect/>
              </a:stretch>
            </a:blipFill>
            <a:ln>
              <a:noFill/>
            </a:ln>
          </p:spPr>
        </p:sp>
        <p:sp>
          <p:nvSpPr>
            <p:cNvPr id="1048870" name="Google Shape;131;p2"/>
            <p:cNvSpPr/>
            <p:nvPr/>
          </p:nvSpPr>
          <p:spPr>
            <a:xfrm>
              <a:off x="5233228" y="207580"/>
              <a:ext cx="967745" cy="829035"/>
            </a:xfrm>
            <a:custGeom>
              <a:avLst/>
              <a:ahLst/>
              <a:rect l="l" t="t" r="r" b="b"/>
              <a:pathLst>
                <a:path w="967745" h="829035" extrusionOk="0">
                  <a:moveTo>
                    <a:pt x="0" y="0"/>
                  </a:moveTo>
                  <a:lnTo>
                    <a:pt x="967744" y="0"/>
                  </a:lnTo>
                  <a:lnTo>
                    <a:pt x="967744" y="829034"/>
                  </a:lnTo>
                  <a:lnTo>
                    <a:pt x="0" y="829034"/>
                  </a:lnTo>
                  <a:lnTo>
                    <a:pt x="0" y="0"/>
                  </a:lnTo>
                  <a:close/>
                </a:path>
              </a:pathLst>
            </a:custGeom>
            <a:blipFill rotWithShape="1">
              <a:blip xmlns:r="http://schemas.openxmlformats.org/officeDocument/2006/relationships" r:embed="rId6">
                <a:alphaModFix/>
              </a:blip>
              <a:stretch>
                <a:fillRect/>
              </a:stretch>
            </a:blipFill>
            <a:ln>
              <a:noFill/>
            </a:ln>
          </p:spPr>
        </p:sp>
      </p:grpSp>
      <p:sp>
        <p:nvSpPr>
          <p:cNvPr id="1048871" name="Google Shape;132;p2"/>
          <p:cNvSpPr/>
          <p:nvPr/>
        </p:nvSpPr>
        <p:spPr>
          <a:xfrm>
            <a:off x="-1736595" y="840178"/>
            <a:ext cx="3473190" cy="6745532"/>
          </a:xfrm>
          <a:custGeom>
            <a:avLst/>
            <a:ahLst/>
            <a:rect l="l" t="t" r="r" b="b"/>
            <a:pathLst>
              <a:path w="3473190" h="6745532" extrusionOk="0">
                <a:moveTo>
                  <a:pt x="0" y="0"/>
                </a:moveTo>
                <a:lnTo>
                  <a:pt x="3473190" y="0"/>
                </a:lnTo>
                <a:lnTo>
                  <a:pt x="3473190" y="6745531"/>
                </a:lnTo>
                <a:lnTo>
                  <a:pt x="0" y="6745531"/>
                </a:lnTo>
                <a:lnTo>
                  <a:pt x="0" y="0"/>
                </a:lnTo>
                <a:close/>
              </a:path>
            </a:pathLst>
          </a:custGeom>
          <a:blipFill rotWithShape="1">
            <a:blip xmlns:r="http://schemas.openxmlformats.org/officeDocument/2006/relationships" r:embed="rId7">
              <a:alphaModFix/>
            </a:blip>
            <a:stretch>
              <a:fillRect l="-69767" r="-71668" b="-24313"/>
            </a:stretch>
          </a:blipFill>
          <a:ln>
            <a:noFill/>
          </a:ln>
        </p:spPr>
      </p:sp>
      <p:sp>
        <p:nvSpPr>
          <p:cNvPr id="1048872" name="Google Shape;133;p2"/>
          <p:cNvSpPr/>
          <p:nvPr/>
        </p:nvSpPr>
        <p:spPr>
          <a:xfrm>
            <a:off x="16551405" y="3259390"/>
            <a:ext cx="3473190" cy="6745532"/>
          </a:xfrm>
          <a:custGeom>
            <a:avLst/>
            <a:ahLst/>
            <a:rect l="l" t="t" r="r" b="b"/>
            <a:pathLst>
              <a:path w="3473190" h="6745532" extrusionOk="0">
                <a:moveTo>
                  <a:pt x="0" y="0"/>
                </a:moveTo>
                <a:lnTo>
                  <a:pt x="3473190" y="0"/>
                </a:lnTo>
                <a:lnTo>
                  <a:pt x="3473190" y="6745532"/>
                </a:lnTo>
                <a:lnTo>
                  <a:pt x="0" y="6745532"/>
                </a:lnTo>
                <a:lnTo>
                  <a:pt x="0" y="0"/>
                </a:lnTo>
                <a:close/>
              </a:path>
            </a:pathLst>
          </a:custGeom>
          <a:blipFill rotWithShape="1">
            <a:blip xmlns:r="http://schemas.openxmlformats.org/officeDocument/2006/relationships" r:embed="rId7">
              <a:alphaModFix/>
            </a:blip>
            <a:stretch>
              <a:fillRect l="-69767" r="-71668" b="-24313"/>
            </a:stretch>
          </a:blipFill>
          <a:ln>
            <a:noFill/>
          </a:ln>
        </p:spPr>
      </p:sp>
      <p:grpSp>
        <p:nvGrpSpPr>
          <p:cNvPr id="131" name="Google Shape;134;p2"/>
          <p:cNvGrpSpPr/>
          <p:nvPr/>
        </p:nvGrpSpPr>
        <p:grpSpPr>
          <a:xfrm>
            <a:off x="3319072" y="416885"/>
            <a:ext cx="950102" cy="819865"/>
            <a:chOff x="4013474" y="57707"/>
            <a:chExt cx="1266803" cy="1093154"/>
          </a:xfrm>
        </p:grpSpPr>
        <p:sp>
          <p:nvSpPr>
            <p:cNvPr id="1048873" name="Google Shape;135;p2"/>
            <p:cNvSpPr/>
            <p:nvPr/>
          </p:nvSpPr>
          <p:spPr>
            <a:xfrm>
              <a:off x="4023594" y="57707"/>
              <a:ext cx="1079908" cy="491348"/>
            </a:xfrm>
            <a:custGeom>
              <a:avLst/>
              <a:ahLst/>
              <a:rect l="l" t="t" r="r" b="b"/>
              <a:pathLst>
                <a:path w="1079908" h="491348" extrusionOk="0">
                  <a:moveTo>
                    <a:pt x="0" y="0"/>
                  </a:moveTo>
                  <a:lnTo>
                    <a:pt x="1079909" y="0"/>
                  </a:lnTo>
                  <a:lnTo>
                    <a:pt x="1079909" y="491348"/>
                  </a:lnTo>
                  <a:lnTo>
                    <a:pt x="0" y="491348"/>
                  </a:lnTo>
                  <a:lnTo>
                    <a:pt x="0" y="0"/>
                  </a:lnTo>
                  <a:close/>
                </a:path>
              </a:pathLst>
            </a:custGeom>
            <a:blipFill rotWithShape="1">
              <a:blip xmlns:r="http://schemas.openxmlformats.org/officeDocument/2006/relationships" r:embed="rId8">
                <a:alphaModFix/>
              </a:blip>
              <a:stretch>
                <a:fillRect l="-36059" r="-34659" b="-150150"/>
              </a:stretch>
            </a:blipFill>
            <a:ln>
              <a:noFill/>
            </a:ln>
          </p:spPr>
        </p:sp>
        <p:sp>
          <p:nvSpPr>
            <p:cNvPr id="1048874" name="Google Shape;136;p2"/>
            <p:cNvSpPr txBox="1"/>
            <p:nvPr/>
          </p:nvSpPr>
          <p:spPr>
            <a:xfrm>
              <a:off x="4035246" y="553994"/>
              <a:ext cx="1138200" cy="468300"/>
            </a:xfrm>
            <a:prstGeom prst="rect"/>
            <a:noFill/>
            <a:ln>
              <a:noFill/>
            </a:ln>
          </p:spPr>
          <p:txBody>
            <a:bodyPr anchor="t" anchorCtr="0" bIns="0" lIns="0" rIns="0" spcFirstLastPara="1" tIns="0" wrap="square">
              <a:spAutoFit/>
            </a:bodyPr>
            <a:p>
              <a:pPr algn="l" indent="0" lvl="0" marL="0" marR="0" rtl="0">
                <a:lnSpc>
                  <a:spcPct val="96982"/>
                </a:lnSpc>
                <a:spcBef>
                  <a:spcPts val="0"/>
                </a:spcBef>
                <a:spcAft>
                  <a:spcPts val="0"/>
                </a:spcAft>
                <a:buNone/>
              </a:pPr>
              <a:r>
                <a:rPr b="1" cap="none" sz="2353" i="0" lang="en-US" strike="noStrike" u="none">
                  <a:solidFill>
                    <a:srgbClr val="34830D"/>
                  </a:solidFill>
                  <a:latin typeface="Arial"/>
                  <a:ea typeface="Arial"/>
                  <a:cs typeface="Arial"/>
                  <a:sym typeface="Arial"/>
                </a:rPr>
                <a:t>PEHR</a:t>
              </a:r>
            </a:p>
          </p:txBody>
        </p:sp>
        <p:sp>
          <p:nvSpPr>
            <p:cNvPr id="1048875" name="Google Shape;137;p2"/>
            <p:cNvSpPr txBox="1"/>
            <p:nvPr/>
          </p:nvSpPr>
          <p:spPr>
            <a:xfrm>
              <a:off x="4045745" y="549060"/>
              <a:ext cx="1138200" cy="66600"/>
            </a:xfrm>
            <a:prstGeom prst="rect"/>
            <a:noFill/>
            <a:ln>
              <a:noFill/>
            </a:ln>
          </p:spPr>
          <p:txBody>
            <a:bodyPr anchor="t" anchorCtr="0" bIns="0" lIns="0" rIns="0" spcFirstLastPara="1" tIns="0" wrap="square">
              <a:spAutoFit/>
            </a:bodyPr>
            <a:p>
              <a:pPr algn="l" indent="0" lvl="0" marL="0" marR="0" rtl="0">
                <a:lnSpc>
                  <a:spcPct val="97006"/>
                </a:lnSpc>
                <a:spcBef>
                  <a:spcPts val="0"/>
                </a:spcBef>
                <a:spcAft>
                  <a:spcPts val="0"/>
                </a:spcAft>
                <a:buNone/>
              </a:pPr>
              <a:r>
                <a:rPr b="1" cap="none" sz="334" i="0" lang="en-US" strike="noStrike" u="none">
                  <a:solidFill>
                    <a:srgbClr val="FF1616"/>
                  </a:solidFill>
                  <a:latin typeface="Arial"/>
                  <a:ea typeface="Arial"/>
                  <a:cs typeface="Arial"/>
                  <a:sym typeface="Arial"/>
                </a:rPr>
                <a:t>UNIVERSITAS PENDIDIKAN INDONESIA</a:t>
              </a:r>
            </a:p>
          </p:txBody>
        </p:sp>
        <p:sp>
          <p:nvSpPr>
            <p:cNvPr id="1048876" name="Google Shape;138;p2"/>
            <p:cNvSpPr txBox="1"/>
            <p:nvPr/>
          </p:nvSpPr>
          <p:spPr>
            <a:xfrm>
              <a:off x="4053379" y="965261"/>
              <a:ext cx="1179900" cy="145200"/>
            </a:xfrm>
            <a:prstGeom prst="rect"/>
            <a:noFill/>
            <a:ln>
              <a:noFill/>
            </a:ln>
          </p:spPr>
          <p:txBody>
            <a:bodyPr anchor="t" anchorCtr="0" bIns="0" lIns="0" rIns="0" spcFirstLastPara="1" tIns="0" wrap="square">
              <a:spAutoFit/>
            </a:bodyPr>
            <a:p>
              <a:pPr algn="ctr" indent="0" lvl="0" marL="0" marR="0" rtl="0">
                <a:lnSpc>
                  <a:spcPct val="140169"/>
                </a:lnSpc>
                <a:spcBef>
                  <a:spcPts val="0"/>
                </a:spcBef>
                <a:spcAft>
                  <a:spcPts val="0"/>
                </a:spcAft>
                <a:buNone/>
              </a:pPr>
              <a:r>
                <a:rPr b="1" cap="none" sz="707" i="0" lang="en-US" strike="noStrike" u="none">
                  <a:solidFill>
                    <a:srgbClr val="008037"/>
                  </a:solidFill>
                  <a:latin typeface="Livvic"/>
                  <a:ea typeface="Livvic"/>
                  <a:cs typeface="Livvic"/>
                  <a:sym typeface="Livvic"/>
                </a:rPr>
                <a:t>STUDY PROGRAM</a:t>
              </a:r>
            </a:p>
          </p:txBody>
        </p:sp>
        <p:sp>
          <p:nvSpPr>
            <p:cNvPr id="1048877" name="Google Shape;139;p2"/>
            <p:cNvSpPr txBox="1"/>
            <p:nvPr/>
          </p:nvSpPr>
          <p:spPr>
            <a:xfrm flipH="1">
              <a:off x="4013474" y="1078261"/>
              <a:ext cx="1125300" cy="72600"/>
            </a:xfrm>
            <a:prstGeom prst="rect"/>
            <a:noFill/>
            <a:ln>
              <a:noFill/>
            </a:ln>
          </p:spPr>
          <p:txBody>
            <a:bodyPr anchor="t" anchorCtr="0" bIns="0" lIns="0" rIns="0" spcFirstLastPara="1" tIns="0" wrap="square">
              <a:spAutoFit/>
            </a:bodyPr>
            <a:p>
              <a:pPr algn="ctr" indent="0" lvl="0" marL="0" marR="0" rtl="0">
                <a:lnSpc>
                  <a:spcPct val="139830"/>
                </a:lnSpc>
                <a:spcBef>
                  <a:spcPts val="0"/>
                </a:spcBef>
                <a:spcAft>
                  <a:spcPts val="0"/>
                </a:spcAft>
                <a:buNone/>
              </a:pPr>
              <a:r>
                <a:rPr b="0" cap="none" sz="354" i="0" lang="en-US" strike="noStrike" u="none">
                  <a:solidFill>
                    <a:srgbClr val="000000"/>
                  </a:solidFill>
                  <a:latin typeface="Arial"/>
                  <a:ea typeface="Arial"/>
                  <a:cs typeface="Arial"/>
                  <a:sym typeface="Arial"/>
                </a:rPr>
                <a:t>Faculty of Sport Education and Health</a:t>
              </a:r>
            </a:p>
          </p:txBody>
        </p:sp>
        <p:sp>
          <p:nvSpPr>
            <p:cNvPr id="1048878" name="Google Shape;140;p2"/>
            <p:cNvSpPr txBox="1"/>
            <p:nvPr/>
          </p:nvSpPr>
          <p:spPr>
            <a:xfrm>
              <a:off x="4035278" y="919960"/>
              <a:ext cx="1245000" cy="70800"/>
            </a:xfrm>
            <a:prstGeom prst="rect"/>
            <a:noFill/>
            <a:ln>
              <a:noFill/>
            </a:ln>
          </p:spPr>
          <p:txBody>
            <a:bodyPr anchor="t" anchorCtr="0" bIns="0" lIns="0" rIns="0" spcFirstLastPara="1" tIns="0" wrap="square">
              <a:spAutoFit/>
            </a:bodyPr>
            <a:p>
              <a:pPr algn="ctr" indent="0" lvl="0" marL="0" marR="0" rtl="0">
                <a:lnSpc>
                  <a:spcPct val="96910"/>
                </a:lnSpc>
                <a:spcBef>
                  <a:spcPts val="0"/>
                </a:spcBef>
                <a:spcAft>
                  <a:spcPts val="0"/>
                </a:spcAft>
                <a:buNone/>
              </a:pPr>
              <a:r>
                <a:rPr b="1" cap="none" sz="356" i="1" lang="en-US" strike="noStrike" u="none">
                  <a:solidFill>
                    <a:srgbClr val="FF1616"/>
                  </a:solidFill>
                  <a:latin typeface="Arial"/>
                  <a:ea typeface="Arial"/>
                  <a:cs typeface="Arial"/>
                  <a:sym typeface="Arial"/>
                </a:rPr>
                <a:t>Physical Education, Health, and Recreation</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34" name="Shape 109"/>
        <p:cNvGrpSpPr/>
        <p:nvPr/>
      </p:nvGrpSpPr>
      <p:grpSpPr>
        <a:xfrm>
          <a:off x="0" y="0"/>
          <a:ext cx="0" cy="0"/>
          <a:chOff x="0" y="0"/>
          <a:chExt cx="0" cy="0"/>
        </a:xfrm>
      </p:grpSpPr>
      <p:sp>
        <p:nvSpPr>
          <p:cNvPr id="1048881" name="Google Shape;110;p2"/>
          <p:cNvSpPr/>
          <p:nvPr/>
        </p:nvSpPr>
        <p:spPr>
          <a:xfrm>
            <a:off x="15040256" y="-926657"/>
            <a:ext cx="4870338" cy="5006890"/>
          </a:xfrm>
          <a:custGeom>
            <a:avLst/>
            <a:ahLst/>
            <a:rect l="l" t="t" r="r" b="b"/>
            <a:pathLst>
              <a:path w="4870338" h="5006890" extrusionOk="0">
                <a:moveTo>
                  <a:pt x="0" y="0"/>
                </a:moveTo>
                <a:lnTo>
                  <a:pt x="4870338" y="0"/>
                </a:lnTo>
                <a:lnTo>
                  <a:pt x="4870338" y="5006890"/>
                </a:lnTo>
                <a:lnTo>
                  <a:pt x="0" y="5006890"/>
                </a:lnTo>
                <a:lnTo>
                  <a:pt x="0" y="0"/>
                </a:lnTo>
                <a:close/>
              </a:path>
            </a:pathLst>
          </a:custGeom>
          <a:blipFill rotWithShape="1">
            <a:blip xmlns:r="http://schemas.openxmlformats.org/officeDocument/2006/relationships" r:embed="rId1">
              <a:alphaModFix/>
            </a:blip>
            <a:stretch>
              <a:fillRect/>
            </a:stretch>
          </a:blipFill>
          <a:ln>
            <a:noFill/>
          </a:ln>
        </p:spPr>
      </p:sp>
      <p:grpSp>
        <p:nvGrpSpPr>
          <p:cNvPr id="135" name="Google Shape;111;p2"/>
          <p:cNvGrpSpPr/>
          <p:nvPr/>
        </p:nvGrpSpPr>
        <p:grpSpPr>
          <a:xfrm>
            <a:off x="-389851" y="7477581"/>
            <a:ext cx="5033946" cy="3764559"/>
            <a:chOff x="0" y="-57150"/>
            <a:chExt cx="1325813" cy="991489"/>
          </a:xfrm>
        </p:grpSpPr>
        <p:sp>
          <p:nvSpPr>
            <p:cNvPr id="1048882" name="Google Shape;112;p2"/>
            <p:cNvSpPr/>
            <p:nvPr/>
          </p:nvSpPr>
          <p:spPr>
            <a:xfrm>
              <a:off x="0" y="0"/>
              <a:ext cx="1325813" cy="934339"/>
            </a:xfrm>
            <a:custGeom>
              <a:avLst/>
              <a:ah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048883" name="Google Shape;113;p2"/>
            <p:cNvSpPr txBox="1"/>
            <p:nvPr/>
          </p:nvSpPr>
          <p:spPr>
            <a:xfrm>
              <a:off x="0" y="-57150"/>
              <a:ext cx="1325813" cy="991489"/>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136" name="Google Shape;115;p2"/>
          <p:cNvGrpSpPr/>
          <p:nvPr/>
        </p:nvGrpSpPr>
        <p:grpSpPr>
          <a:xfrm>
            <a:off x="7927220" y="9547391"/>
            <a:ext cx="10968787" cy="1350043"/>
            <a:chOff x="0" y="-57150"/>
            <a:chExt cx="2888899" cy="355567"/>
          </a:xfrm>
        </p:grpSpPr>
        <p:sp>
          <p:nvSpPr>
            <p:cNvPr id="1048884" name="Google Shape;116;p2"/>
            <p:cNvSpPr/>
            <p:nvPr/>
          </p:nvSpPr>
          <p:spPr>
            <a:xfrm>
              <a:off x="0" y="0"/>
              <a:ext cx="2888899" cy="298417"/>
            </a:xfrm>
            <a:custGeom>
              <a:avLst/>
              <a:ah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048885" name="Google Shape;117;p2"/>
            <p:cNvSpPr txBox="1"/>
            <p:nvPr/>
          </p:nvSpPr>
          <p:spPr>
            <a:xfrm>
              <a:off x="0" y="-57150"/>
              <a:ext cx="2888899" cy="355567"/>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886" name="Google Shape;118;p2"/>
          <p:cNvSpPr/>
          <p:nvPr/>
        </p:nvSpPr>
        <p:spPr>
          <a:xfrm rot="-5400000" flipH="1">
            <a:off x="4124392" y="6892435"/>
            <a:ext cx="4629117" cy="6224974"/>
          </a:xfrm>
          <a:custGeom>
            <a:avLst/>
            <a:ahLst/>
            <a:rect l="l" t="t" r="r" b="b"/>
            <a:pathLst>
              <a:path w="4629117" h="6224974" extrusionOk="0">
                <a:moveTo>
                  <a:pt x="4629117" y="0"/>
                </a:moveTo>
                <a:lnTo>
                  <a:pt x="0" y="0"/>
                </a:lnTo>
                <a:lnTo>
                  <a:pt x="0" y="6224974"/>
                </a:lnTo>
                <a:lnTo>
                  <a:pt x="4629117" y="6224974"/>
                </a:lnTo>
                <a:lnTo>
                  <a:pt x="4629117" y="0"/>
                </a:lnTo>
                <a:close/>
              </a:path>
            </a:pathLst>
          </a:custGeom>
          <a:blipFill rotWithShape="1">
            <a:blip xmlns:r="http://schemas.openxmlformats.org/officeDocument/2006/relationships" r:embed="rId2">
              <a:alphaModFix/>
            </a:blip>
            <a:stretch>
              <a:fillRect/>
            </a:stretch>
          </a:blipFill>
          <a:ln>
            <a:noFill/>
          </a:ln>
        </p:spPr>
      </p:sp>
      <p:sp>
        <p:nvSpPr>
          <p:cNvPr id="1048887" name="Google Shape;119;p2"/>
          <p:cNvSpPr txBox="1"/>
          <p:nvPr/>
        </p:nvSpPr>
        <p:spPr>
          <a:xfrm>
            <a:off x="1573797" y="1404089"/>
            <a:ext cx="15079962" cy="8617744"/>
          </a:xfrm>
          <a:prstGeom prst="rect"/>
          <a:noFill/>
          <a:ln>
            <a:noFill/>
          </a:ln>
        </p:spPr>
        <p:txBody>
          <a:bodyPr anchor="t" anchorCtr="0" bIns="0" lIns="0" rIns="0" spcFirstLastPara="1" tIns="0" wrap="square">
            <a:spAutoFit/>
          </a:bodyPr>
          <a:p>
            <a:pPr algn="just" indent="-304800" marL="304800">
              <a:lnSpc>
                <a:spcPct val="150000"/>
              </a:lnSpc>
            </a:pPr>
            <a:r>
              <a:rPr b="1" sz="2000" lang="en-US" noProof="1" smtClean="0">
                <a:latin typeface="Fira Sans" panose="020B0604020202020204" charset="0"/>
              </a:rPr>
              <a:t>Arfliza, A., &amp; Riski, M. (2021). </a:t>
            </a:r>
            <a:r>
              <a:rPr b="1" sz="2000" i="1" lang="en-US" noProof="1" smtClean="0">
                <a:latin typeface="Fira Sans" panose="020B0604020202020204" charset="0"/>
              </a:rPr>
              <a:t>Taekwondo: Philosophy, techniques, and character development</a:t>
            </a:r>
            <a:r>
              <a:rPr b="1" sz="2000" lang="en-US" noProof="1" smtClean="0">
                <a:latin typeface="Fira Sans" panose="020B0604020202020204" charset="0"/>
              </a:rPr>
              <a:t>. </a:t>
            </a:r>
            <a:r>
              <a:rPr b="1" sz="2000" i="1" lang="en-US" noProof="1" smtClean="0">
                <a:latin typeface="Fira Sans" panose="020B0604020202020204" charset="0"/>
              </a:rPr>
              <a:t>Journal of Physical Education and Sport, 21</a:t>
            </a:r>
            <a:r>
              <a:rPr b="1" sz="2000" lang="en-US" noProof="1" smtClean="0">
                <a:latin typeface="Fira Sans" panose="020B0604020202020204" charset="0"/>
              </a:rPr>
              <a:t>(3), 1450–1457.</a:t>
            </a:r>
          </a:p>
          <a:p>
            <a:pPr algn="just" indent="-304800" marL="304800">
              <a:lnSpc>
                <a:spcPct val="150000"/>
              </a:lnSpc>
            </a:pPr>
            <a:r>
              <a:rPr b="1" sz="2000" lang="en-US" noProof="1" smtClean="0">
                <a:latin typeface="Fira Sans" panose="020B0604020202020204" charset="0"/>
              </a:rPr>
              <a:t>Bae, J. H., Kim, S. Y., &amp; Lee, H. J. (2021). The effects of Taekwondo training on adolescents' social competence and character development. </a:t>
            </a:r>
            <a:r>
              <a:rPr b="1" sz="2000" i="1" lang="en-US" noProof="1" smtClean="0">
                <a:latin typeface="Fira Sans" panose="020B0604020202020204" charset="0"/>
              </a:rPr>
              <a:t>International Journal of Environmental Research and Public Health, 18</a:t>
            </a:r>
            <a:r>
              <a:rPr b="1" sz="2000" lang="en-US" noProof="1" smtClean="0">
                <a:latin typeface="Fira Sans" panose="020B0604020202020204" charset="0"/>
              </a:rPr>
              <a:t>(15), 7954. </a:t>
            </a:r>
            <a:r>
              <a:rPr b="1" sz="2000" lang="en-US" noProof="1" u="sng" smtClean="0">
                <a:latin typeface="Fira Sans" panose="020B0604020202020204" charset="0"/>
                <a:hlinkClick r:id="rId3"/>
              </a:rPr>
              <a:t>https://doi.org/10.3390/ijerph18157954</a:t>
            </a:r>
            <a:endParaRPr b="1" sz="2000" lang="en-US" noProof="1" smtClean="0">
              <a:latin typeface="Fira Sans" panose="020B0604020202020204" charset="0"/>
            </a:endParaRPr>
          </a:p>
          <a:p>
            <a:pPr algn="just" indent="-304800" marL="304800">
              <a:lnSpc>
                <a:spcPct val="150000"/>
              </a:lnSpc>
            </a:pPr>
            <a:r>
              <a:rPr b="1" sz="2000" lang="en-US" noProof="1" smtClean="0">
                <a:latin typeface="Fira Sans" panose="020B0604020202020204" charset="0"/>
              </a:rPr>
              <a:t>Cain, J. (2022). Extracurricular activities and positive youth development: A systematic review. </a:t>
            </a:r>
            <a:r>
              <a:rPr b="1" sz="2000" i="1" lang="en-US" noProof="1" smtClean="0">
                <a:latin typeface="Fira Sans" panose="020B0604020202020204" charset="0"/>
              </a:rPr>
              <a:t>Journal of Youth Development, 17</a:t>
            </a:r>
            <a:r>
              <a:rPr b="1" sz="2000" lang="en-US" noProof="1" smtClean="0">
                <a:latin typeface="Fira Sans" panose="020B0604020202020204" charset="0"/>
              </a:rPr>
              <a:t>(2), 45–60.</a:t>
            </a:r>
          </a:p>
          <a:p>
            <a:pPr algn="just" indent="-304800" marL="304800">
              <a:lnSpc>
                <a:spcPct val="150000"/>
              </a:lnSpc>
            </a:pPr>
            <a:r>
              <a:rPr b="1" sz="2000" lang="en-US" noProof="1" smtClean="0">
                <a:latin typeface="Fira Sans" panose="020B0604020202020204" charset="0"/>
              </a:rPr>
              <a:t>Fraenkel, J. R., Wallen, N. E., &amp; Hyun, H. H. (2022). </a:t>
            </a:r>
            <a:r>
              <a:rPr b="1" sz="2000" i="1" lang="en-US" noProof="1" smtClean="0">
                <a:latin typeface="Fira Sans" panose="020B0604020202020204" charset="0"/>
              </a:rPr>
              <a:t>How to design and evaluate research in education</a:t>
            </a:r>
            <a:r>
              <a:rPr b="1" sz="2000" lang="en-US" noProof="1" smtClean="0">
                <a:latin typeface="Fira Sans" panose="020B0604020202020204" charset="0"/>
              </a:rPr>
              <a:t> (11th ed.). McGraw-Hill.</a:t>
            </a:r>
          </a:p>
          <a:p>
            <a:pPr algn="just" indent="-304800" marL="304800">
              <a:lnSpc>
                <a:spcPct val="150000"/>
              </a:lnSpc>
            </a:pPr>
            <a:endParaRPr b="1" sz="2000" lang="en-US" noProof="1" smtClean="0">
              <a:latin typeface="Fira Sans" panose="020B0604020202020204" charset="0"/>
            </a:endParaRPr>
          </a:p>
          <a:p>
            <a:pPr algn="just" indent="-304800" marL="304800">
              <a:lnSpc>
                <a:spcPct val="150000"/>
              </a:lnSpc>
            </a:pPr>
            <a:r>
              <a:rPr b="1" sz="2000" lang="en-US" noProof="1" smtClean="0">
                <a:latin typeface="Fira Sans" panose="020B0604020202020204" charset="0"/>
              </a:rPr>
              <a:t>Gresham, F. M., &amp; Elliott, S. N. (2008). </a:t>
            </a:r>
            <a:r>
              <a:rPr b="1" sz="2000" i="1" lang="en-US" noProof="1" smtClean="0">
                <a:latin typeface="Fira Sans" panose="020B0604020202020204" charset="0"/>
              </a:rPr>
              <a:t>Social Skills Improvement System: Rating Scales</a:t>
            </a:r>
            <a:r>
              <a:rPr b="1" sz="2000" lang="en-US" noProof="1" smtClean="0">
                <a:latin typeface="Fira Sans" panose="020B0604020202020204" charset="0"/>
              </a:rPr>
              <a:t>. Pearson Assessments.</a:t>
            </a:r>
          </a:p>
          <a:p>
            <a:pPr algn="just" indent="-304800" marL="304800">
              <a:lnSpc>
                <a:spcPct val="150000"/>
              </a:lnSpc>
            </a:pPr>
            <a:endParaRPr b="1" sz="2000" lang="en-US" noProof="1" smtClean="0">
              <a:latin typeface="Fira Sans" panose="020B0604020202020204" charset="0"/>
            </a:endParaRPr>
          </a:p>
          <a:p>
            <a:r>
              <a:rPr b="1" sz="2000" lang="en-US" noProof="1" smtClean="0">
                <a:latin typeface="Fira Sans" panose="020B0604020202020204" charset="0"/>
              </a:rPr>
              <a:t>Jones, S. M., &amp; Doolittle, E. J. (2020). Social and emotional learning: Introducing the issue. </a:t>
            </a:r>
            <a:r>
              <a:rPr b="1" sz="2000" i="1" lang="en-US" noProof="1" smtClean="0">
                <a:latin typeface="Fira Sans" panose="020B0604020202020204" charset="0"/>
              </a:rPr>
              <a:t>The Future of Children, 30</a:t>
            </a:r>
            <a:r>
              <a:rPr b="1" sz="2000" lang="en-US" noProof="1" smtClean="0">
                <a:latin typeface="Fira Sans" panose="020B0604020202020204" charset="0"/>
              </a:rPr>
              <a:t>(1), 3–11.</a:t>
            </a:r>
          </a:p>
          <a:p>
            <a:endParaRPr b="1" sz="2000" lang="en-US" noProof="1" smtClean="0">
              <a:latin typeface="Fira Sans" panose="020B0604020202020204" charset="0"/>
            </a:endParaRPr>
          </a:p>
          <a:p>
            <a:r>
              <a:rPr b="1" sz="2000" lang="en-US" noProof="1" smtClean="0">
                <a:latin typeface="Fira Sans" panose="020B0604020202020204" charset="0"/>
              </a:rPr>
              <a:t>Kang, S. J., &amp; Chin, M. K. (2021). Educational values and philosophy of Taekwondo. </a:t>
            </a:r>
            <a:r>
              <a:rPr b="1" sz="2000" i="1" lang="en-US" noProof="1" smtClean="0">
                <a:latin typeface="Fira Sans" panose="020B0604020202020204" charset="0"/>
              </a:rPr>
              <a:t>Journal of Exercise Rehabilitation, 17</a:t>
            </a:r>
            <a:r>
              <a:rPr b="1" sz="2000" lang="en-US" noProof="1" smtClean="0">
                <a:latin typeface="Fira Sans" panose="020B0604020202020204" charset="0"/>
              </a:rPr>
              <a:t>(2), 67–73. </a:t>
            </a:r>
            <a:r>
              <a:rPr b="1" sz="2000" lang="en-US" noProof="1" u="sng" smtClean="0">
                <a:latin typeface="Fira Sans" panose="020B0604020202020204" charset="0"/>
                <a:hlinkClick r:id="rId4"/>
              </a:rPr>
              <a:t>https://doi.org/10.12965/jer.2142108.054</a:t>
            </a:r>
            <a:endParaRPr b="1" sz="2000" lang="en-US" noProof="1" u="sng" smtClean="0">
              <a:latin typeface="Fira Sans" panose="020B0604020202020204" charset="0"/>
            </a:endParaRPr>
          </a:p>
          <a:p>
            <a:endParaRPr b="1" sz="2000" lang="en-US" noProof="1" u="sng" smtClean="0">
              <a:latin typeface="Fira Sans" panose="020B0604020202020204" charset="0"/>
            </a:endParaRPr>
          </a:p>
          <a:p>
            <a:endParaRPr b="1" sz="2000" lang="en-US" noProof="1" smtClean="0">
              <a:latin typeface="Fira Sans" panose="020B0604020202020204" charset="0"/>
            </a:endParaRPr>
          </a:p>
          <a:p>
            <a:pPr algn="just" indent="-304800" marL="304800">
              <a:lnSpc>
                <a:spcPct val="150000"/>
              </a:lnSpc>
            </a:pPr>
            <a:endParaRPr b="1" sz="2000" lang="en-US" noProof="1" smtClean="0">
              <a:latin typeface="Fira Sans" panose="020B0604020202020204" charset="0"/>
            </a:endParaRPr>
          </a:p>
          <a:p>
            <a:endParaRPr b="1" sz="2000" lang="en-US" noProof="1" smtClean="0">
              <a:latin typeface="Fira Sans" panose="020B0604020202020204" charset="0"/>
            </a:endParaRPr>
          </a:p>
          <a:p>
            <a:endParaRPr b="1" sz="2000" lang="en-US" noProof="1" smtClean="0">
              <a:latin typeface="Fira Sans" panose="020B0604020202020204" charset="0"/>
            </a:endParaRPr>
          </a:p>
          <a:p>
            <a:endParaRPr b="1" sz="2000" lang="en-US" noProof="1" smtClean="0">
              <a:latin typeface="Fira Sans" panose="020B0604020202020204" charset="0"/>
            </a:endParaRPr>
          </a:p>
          <a:p>
            <a:endParaRPr b="1" sz="2000" lang="en-US" noProof="1">
              <a:effectLst/>
              <a:latin typeface="Fira Sans" panose="020B0604020202020204" charset="0"/>
              <a:ea typeface="Times New Roman" panose="02020603050405020304" pitchFamily="18" charset="0"/>
            </a:endParaRPr>
          </a:p>
        </p:txBody>
      </p:sp>
      <p:grpSp>
        <p:nvGrpSpPr>
          <p:cNvPr id="137" name="Google Shape;121;p2"/>
          <p:cNvGrpSpPr/>
          <p:nvPr/>
        </p:nvGrpSpPr>
        <p:grpSpPr>
          <a:xfrm>
            <a:off x="16497052" y="2765547"/>
            <a:ext cx="6119648" cy="6119648"/>
            <a:chOff x="0" y="0"/>
            <a:chExt cx="812800" cy="812800"/>
          </a:xfrm>
        </p:grpSpPr>
        <p:sp>
          <p:nvSpPr>
            <p:cNvPr id="1048888" name="Google Shape;122;p2"/>
            <p:cNvSpPr/>
            <p:nvPr/>
          </p:nvSpPr>
          <p:spPr>
            <a:xfrm>
              <a:off x="0" y="0"/>
              <a:ext cx="812800" cy="812800"/>
            </a:xfrm>
            <a:custGeom>
              <a:avLst/>
              <a:ah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048889" name="Google Shape;123;p2"/>
            <p:cNvSpPr txBox="1"/>
            <p:nvPr/>
          </p:nvSpPr>
          <p:spPr>
            <a:xfrm>
              <a:off x="139700" y="82550"/>
              <a:ext cx="533400" cy="590550"/>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138" name="Google Shape;124;p2"/>
          <p:cNvGrpSpPr/>
          <p:nvPr/>
        </p:nvGrpSpPr>
        <p:grpSpPr>
          <a:xfrm>
            <a:off x="308966" y="373605"/>
            <a:ext cx="5601330" cy="933145"/>
            <a:chOff x="0" y="0"/>
            <a:chExt cx="7468440" cy="1244194"/>
          </a:xfrm>
        </p:grpSpPr>
        <p:grpSp>
          <p:nvGrpSpPr>
            <p:cNvPr id="139" name="Google Shape;125;p2"/>
            <p:cNvGrpSpPr/>
            <p:nvPr/>
          </p:nvGrpSpPr>
          <p:grpSpPr>
            <a:xfrm>
              <a:off x="0" y="0"/>
              <a:ext cx="7468440" cy="1244194"/>
              <a:chOff x="0" y="0"/>
              <a:chExt cx="1129977" cy="188247"/>
            </a:xfrm>
          </p:grpSpPr>
          <p:sp>
            <p:nvSpPr>
              <p:cNvPr id="1048890" name="Google Shape;126;p2"/>
              <p:cNvSpPr/>
              <p:nvPr/>
            </p:nvSpPr>
            <p:spPr>
              <a:xfrm>
                <a:off x="0" y="0"/>
                <a:ext cx="1129977" cy="188247"/>
              </a:xfrm>
              <a:custGeom>
                <a:avLst/>
                <a:ah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891" name="Google Shape;127;p2"/>
              <p:cNvSpPr txBox="1"/>
              <p:nvPr/>
            </p:nvSpPr>
            <p:spPr>
              <a:xfrm>
                <a:off x="0" y="9525"/>
                <a:ext cx="1129977" cy="178722"/>
              </a:xfrm>
              <a:prstGeom prst="rect"/>
              <a:noFill/>
              <a:ln>
                <a:noFill/>
              </a:ln>
            </p:spPr>
            <p:txBody>
              <a:bodyPr anchor="ctr" anchorCtr="0" bIns="185125" lIns="185125" rIns="185125" spcFirstLastPara="1" tIns="185125" wrap="square">
                <a:noAutofit/>
              </a:bodyPr>
              <a:p>
                <a:pPr algn="ctr" indent="0" lvl="0" marL="0" marR="0" rtl="0">
                  <a:lnSpc>
                    <a:spcPct val="100000"/>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892" name="Google Shape;128;p2"/>
            <p:cNvSpPr/>
            <p:nvPr/>
          </p:nvSpPr>
          <p:spPr>
            <a:xfrm>
              <a:off x="167170" y="247983"/>
              <a:ext cx="2565353" cy="748228"/>
            </a:xfrm>
            <a:custGeom>
              <a:avLst/>
              <a:ahLst/>
              <a:rect l="l" t="t" r="r" b="b"/>
              <a:pathLst>
                <a:path w="2565353" h="748228" extrusionOk="0">
                  <a:moveTo>
                    <a:pt x="0" y="0"/>
                  </a:moveTo>
                  <a:lnTo>
                    <a:pt x="2565353" y="0"/>
                  </a:lnTo>
                  <a:lnTo>
                    <a:pt x="2565353" y="748228"/>
                  </a:lnTo>
                  <a:lnTo>
                    <a:pt x="0" y="748228"/>
                  </a:lnTo>
                  <a:lnTo>
                    <a:pt x="0" y="0"/>
                  </a:lnTo>
                  <a:close/>
                </a:path>
              </a:pathLst>
            </a:custGeom>
            <a:blipFill rotWithShape="1">
              <a:blip xmlns:r="http://schemas.openxmlformats.org/officeDocument/2006/relationships" r:embed="rId5">
                <a:alphaModFix/>
              </a:blip>
              <a:stretch>
                <a:fillRect/>
              </a:stretch>
            </a:blipFill>
            <a:ln>
              <a:noFill/>
            </a:ln>
          </p:spPr>
        </p:sp>
        <p:sp>
          <p:nvSpPr>
            <p:cNvPr id="1048893" name="Google Shape;129;p2"/>
            <p:cNvSpPr/>
            <p:nvPr/>
          </p:nvSpPr>
          <p:spPr>
            <a:xfrm>
              <a:off x="2726939" y="294969"/>
              <a:ext cx="1174745" cy="626041"/>
            </a:xfrm>
            <a:custGeom>
              <a:avLst/>
              <a:ahLst/>
              <a:rect l="l" t="t" r="r" b="b"/>
              <a:pathLst>
                <a:path w="1174745" h="626041" extrusionOk="0">
                  <a:moveTo>
                    <a:pt x="0" y="0"/>
                  </a:moveTo>
                  <a:lnTo>
                    <a:pt x="1174744" y="0"/>
                  </a:lnTo>
                  <a:lnTo>
                    <a:pt x="1174744" y="626041"/>
                  </a:lnTo>
                  <a:lnTo>
                    <a:pt x="0" y="626041"/>
                  </a:lnTo>
                  <a:lnTo>
                    <a:pt x="0" y="0"/>
                  </a:lnTo>
                  <a:close/>
                </a:path>
              </a:pathLst>
            </a:custGeom>
            <a:blipFill rotWithShape="1">
              <a:blip xmlns:r="http://schemas.openxmlformats.org/officeDocument/2006/relationships" r:embed="rId6">
                <a:alphaModFix/>
              </a:blip>
              <a:stretch>
                <a:fillRect/>
              </a:stretch>
            </a:blipFill>
            <a:ln>
              <a:noFill/>
            </a:ln>
          </p:spPr>
        </p:sp>
        <p:sp>
          <p:nvSpPr>
            <p:cNvPr id="1048894" name="Google Shape;130;p2"/>
            <p:cNvSpPr/>
            <p:nvPr/>
          </p:nvSpPr>
          <p:spPr>
            <a:xfrm>
              <a:off x="6297565" y="128306"/>
              <a:ext cx="985473" cy="959367"/>
            </a:xfrm>
            <a:custGeom>
              <a:avLst/>
              <a:ahLst/>
              <a:rect l="l" t="t" r="r" b="b"/>
              <a:pathLst>
                <a:path w="985473" h="959367" extrusionOk="0">
                  <a:moveTo>
                    <a:pt x="0" y="0"/>
                  </a:moveTo>
                  <a:lnTo>
                    <a:pt x="985473" y="0"/>
                  </a:lnTo>
                  <a:lnTo>
                    <a:pt x="985473" y="959368"/>
                  </a:lnTo>
                  <a:lnTo>
                    <a:pt x="0" y="959368"/>
                  </a:lnTo>
                  <a:lnTo>
                    <a:pt x="0" y="0"/>
                  </a:lnTo>
                  <a:close/>
                </a:path>
              </a:pathLst>
            </a:custGeom>
            <a:blipFill rotWithShape="1">
              <a:blip xmlns:r="http://schemas.openxmlformats.org/officeDocument/2006/relationships" r:embed="rId7">
                <a:alphaModFix/>
              </a:blip>
              <a:stretch>
                <a:fillRect/>
              </a:stretch>
            </a:blipFill>
            <a:ln>
              <a:noFill/>
            </a:ln>
          </p:spPr>
        </p:sp>
        <p:sp>
          <p:nvSpPr>
            <p:cNvPr id="1048895" name="Google Shape;131;p2"/>
            <p:cNvSpPr/>
            <p:nvPr/>
          </p:nvSpPr>
          <p:spPr>
            <a:xfrm>
              <a:off x="5233228" y="207580"/>
              <a:ext cx="967745" cy="829035"/>
            </a:xfrm>
            <a:custGeom>
              <a:avLst/>
              <a:ahLst/>
              <a:rect l="l" t="t" r="r" b="b"/>
              <a:pathLst>
                <a:path w="967745" h="829035" extrusionOk="0">
                  <a:moveTo>
                    <a:pt x="0" y="0"/>
                  </a:moveTo>
                  <a:lnTo>
                    <a:pt x="967744" y="0"/>
                  </a:lnTo>
                  <a:lnTo>
                    <a:pt x="967744" y="829034"/>
                  </a:lnTo>
                  <a:lnTo>
                    <a:pt x="0" y="829034"/>
                  </a:lnTo>
                  <a:lnTo>
                    <a:pt x="0" y="0"/>
                  </a:lnTo>
                  <a:close/>
                </a:path>
              </a:pathLst>
            </a:custGeom>
            <a:blipFill rotWithShape="1">
              <a:blip xmlns:r="http://schemas.openxmlformats.org/officeDocument/2006/relationships" r:embed="rId8">
                <a:alphaModFix/>
              </a:blip>
              <a:stretch>
                <a:fillRect/>
              </a:stretch>
            </a:blipFill>
            <a:ln>
              <a:noFill/>
            </a:ln>
          </p:spPr>
        </p:sp>
      </p:grpSp>
      <p:sp>
        <p:nvSpPr>
          <p:cNvPr id="1048896" name="Google Shape;132;p2"/>
          <p:cNvSpPr/>
          <p:nvPr/>
        </p:nvSpPr>
        <p:spPr>
          <a:xfrm>
            <a:off x="-1427629" y="1533036"/>
            <a:ext cx="3473190" cy="6745532"/>
          </a:xfrm>
          <a:custGeom>
            <a:avLst/>
            <a:ahLst/>
            <a:rect l="l" t="t" r="r" b="b"/>
            <a:pathLst>
              <a:path w="3473190" h="6745532" extrusionOk="0">
                <a:moveTo>
                  <a:pt x="0" y="0"/>
                </a:moveTo>
                <a:lnTo>
                  <a:pt x="3473190" y="0"/>
                </a:lnTo>
                <a:lnTo>
                  <a:pt x="3473190" y="6745531"/>
                </a:lnTo>
                <a:lnTo>
                  <a:pt x="0" y="6745531"/>
                </a:lnTo>
                <a:lnTo>
                  <a:pt x="0" y="0"/>
                </a:lnTo>
                <a:close/>
              </a:path>
            </a:pathLst>
          </a:custGeom>
          <a:blipFill rotWithShape="1">
            <a:blip xmlns:r="http://schemas.openxmlformats.org/officeDocument/2006/relationships" r:embed="rId9">
              <a:alphaModFix/>
            </a:blip>
            <a:stretch>
              <a:fillRect l="-69767" r="-71668" b="-24313"/>
            </a:stretch>
          </a:blipFill>
          <a:ln>
            <a:noFill/>
          </a:ln>
        </p:spPr>
      </p:sp>
      <p:sp>
        <p:nvSpPr>
          <p:cNvPr id="1048897" name="Google Shape;133;p2"/>
          <p:cNvSpPr/>
          <p:nvPr/>
        </p:nvSpPr>
        <p:spPr>
          <a:xfrm>
            <a:off x="16551405" y="3259390"/>
            <a:ext cx="3473190" cy="6745532"/>
          </a:xfrm>
          <a:custGeom>
            <a:avLst/>
            <a:ahLst/>
            <a:rect l="l" t="t" r="r" b="b"/>
            <a:pathLst>
              <a:path w="3473190" h="6745532" extrusionOk="0">
                <a:moveTo>
                  <a:pt x="0" y="0"/>
                </a:moveTo>
                <a:lnTo>
                  <a:pt x="3473190" y="0"/>
                </a:lnTo>
                <a:lnTo>
                  <a:pt x="3473190" y="6745532"/>
                </a:lnTo>
                <a:lnTo>
                  <a:pt x="0" y="6745532"/>
                </a:lnTo>
                <a:lnTo>
                  <a:pt x="0" y="0"/>
                </a:lnTo>
                <a:close/>
              </a:path>
            </a:pathLst>
          </a:custGeom>
          <a:blipFill rotWithShape="1">
            <a:blip xmlns:r="http://schemas.openxmlformats.org/officeDocument/2006/relationships" r:embed="rId9">
              <a:alphaModFix/>
            </a:blip>
            <a:stretch>
              <a:fillRect l="-69767" r="-71668" b="-24313"/>
            </a:stretch>
          </a:blipFill>
          <a:ln>
            <a:noFill/>
          </a:ln>
        </p:spPr>
      </p:sp>
      <p:grpSp>
        <p:nvGrpSpPr>
          <p:cNvPr id="140" name="Google Shape;134;p2"/>
          <p:cNvGrpSpPr/>
          <p:nvPr/>
        </p:nvGrpSpPr>
        <p:grpSpPr>
          <a:xfrm>
            <a:off x="3319072" y="416885"/>
            <a:ext cx="950102" cy="819865"/>
            <a:chOff x="4013474" y="57707"/>
            <a:chExt cx="1266803" cy="1093154"/>
          </a:xfrm>
        </p:grpSpPr>
        <p:sp>
          <p:nvSpPr>
            <p:cNvPr id="1048898" name="Google Shape;135;p2"/>
            <p:cNvSpPr/>
            <p:nvPr/>
          </p:nvSpPr>
          <p:spPr>
            <a:xfrm>
              <a:off x="4023594" y="57707"/>
              <a:ext cx="1079908" cy="491348"/>
            </a:xfrm>
            <a:custGeom>
              <a:avLst/>
              <a:ahLst/>
              <a:rect l="l" t="t" r="r" b="b"/>
              <a:pathLst>
                <a:path w="1079908" h="491348" extrusionOk="0">
                  <a:moveTo>
                    <a:pt x="0" y="0"/>
                  </a:moveTo>
                  <a:lnTo>
                    <a:pt x="1079909" y="0"/>
                  </a:lnTo>
                  <a:lnTo>
                    <a:pt x="1079909" y="491348"/>
                  </a:lnTo>
                  <a:lnTo>
                    <a:pt x="0" y="491348"/>
                  </a:lnTo>
                  <a:lnTo>
                    <a:pt x="0" y="0"/>
                  </a:lnTo>
                  <a:close/>
                </a:path>
              </a:pathLst>
            </a:custGeom>
            <a:blipFill rotWithShape="1">
              <a:blip xmlns:r="http://schemas.openxmlformats.org/officeDocument/2006/relationships" r:embed="rId10">
                <a:alphaModFix/>
              </a:blip>
              <a:stretch>
                <a:fillRect l="-36059" r="-34659" b="-150150"/>
              </a:stretch>
            </a:blipFill>
            <a:ln>
              <a:noFill/>
            </a:ln>
          </p:spPr>
        </p:sp>
        <p:sp>
          <p:nvSpPr>
            <p:cNvPr id="1048899" name="Google Shape;136;p2"/>
            <p:cNvSpPr txBox="1"/>
            <p:nvPr/>
          </p:nvSpPr>
          <p:spPr>
            <a:xfrm>
              <a:off x="4035246" y="553994"/>
              <a:ext cx="1138200" cy="468300"/>
            </a:xfrm>
            <a:prstGeom prst="rect"/>
            <a:noFill/>
            <a:ln>
              <a:noFill/>
            </a:ln>
          </p:spPr>
          <p:txBody>
            <a:bodyPr anchor="t" anchorCtr="0" bIns="0" lIns="0" rIns="0" spcFirstLastPara="1" tIns="0" wrap="square">
              <a:spAutoFit/>
            </a:bodyPr>
            <a:p>
              <a:pPr algn="l" indent="0" lvl="0" marL="0" marR="0" rtl="0">
                <a:lnSpc>
                  <a:spcPct val="96982"/>
                </a:lnSpc>
                <a:spcBef>
                  <a:spcPts val="0"/>
                </a:spcBef>
                <a:spcAft>
                  <a:spcPts val="0"/>
                </a:spcAft>
                <a:buNone/>
              </a:pPr>
              <a:r>
                <a:rPr b="1" cap="none" sz="2353" i="0" lang="en-US" strike="noStrike" u="none">
                  <a:solidFill>
                    <a:srgbClr val="34830D"/>
                  </a:solidFill>
                  <a:latin typeface="Arial"/>
                  <a:ea typeface="Arial"/>
                  <a:cs typeface="Arial"/>
                  <a:sym typeface="Arial"/>
                </a:rPr>
                <a:t>PEHR</a:t>
              </a:r>
            </a:p>
          </p:txBody>
        </p:sp>
        <p:sp>
          <p:nvSpPr>
            <p:cNvPr id="1048900" name="Google Shape;137;p2"/>
            <p:cNvSpPr txBox="1"/>
            <p:nvPr/>
          </p:nvSpPr>
          <p:spPr>
            <a:xfrm>
              <a:off x="4045745" y="549060"/>
              <a:ext cx="1138200" cy="66600"/>
            </a:xfrm>
            <a:prstGeom prst="rect"/>
            <a:noFill/>
            <a:ln>
              <a:noFill/>
            </a:ln>
          </p:spPr>
          <p:txBody>
            <a:bodyPr anchor="t" anchorCtr="0" bIns="0" lIns="0" rIns="0" spcFirstLastPara="1" tIns="0" wrap="square">
              <a:spAutoFit/>
            </a:bodyPr>
            <a:p>
              <a:pPr algn="l" indent="0" lvl="0" marL="0" marR="0" rtl="0">
                <a:lnSpc>
                  <a:spcPct val="97006"/>
                </a:lnSpc>
                <a:spcBef>
                  <a:spcPts val="0"/>
                </a:spcBef>
                <a:spcAft>
                  <a:spcPts val="0"/>
                </a:spcAft>
                <a:buNone/>
              </a:pPr>
              <a:r>
                <a:rPr b="1" cap="none" sz="334" i="0" lang="en-US" strike="noStrike" u="none">
                  <a:solidFill>
                    <a:srgbClr val="FF1616"/>
                  </a:solidFill>
                  <a:latin typeface="Arial"/>
                  <a:ea typeface="Arial"/>
                  <a:cs typeface="Arial"/>
                  <a:sym typeface="Arial"/>
                </a:rPr>
                <a:t>UNIVERSITAS PENDIDIKAN INDONESIA</a:t>
              </a:r>
            </a:p>
          </p:txBody>
        </p:sp>
        <p:sp>
          <p:nvSpPr>
            <p:cNvPr id="1048901" name="Google Shape;138;p2"/>
            <p:cNvSpPr txBox="1"/>
            <p:nvPr/>
          </p:nvSpPr>
          <p:spPr>
            <a:xfrm>
              <a:off x="4053379" y="965261"/>
              <a:ext cx="1179900" cy="145200"/>
            </a:xfrm>
            <a:prstGeom prst="rect"/>
            <a:noFill/>
            <a:ln>
              <a:noFill/>
            </a:ln>
          </p:spPr>
          <p:txBody>
            <a:bodyPr anchor="t" anchorCtr="0" bIns="0" lIns="0" rIns="0" spcFirstLastPara="1" tIns="0" wrap="square">
              <a:spAutoFit/>
            </a:bodyPr>
            <a:p>
              <a:pPr algn="ctr" indent="0" lvl="0" marL="0" marR="0" rtl="0">
                <a:lnSpc>
                  <a:spcPct val="140169"/>
                </a:lnSpc>
                <a:spcBef>
                  <a:spcPts val="0"/>
                </a:spcBef>
                <a:spcAft>
                  <a:spcPts val="0"/>
                </a:spcAft>
                <a:buNone/>
              </a:pPr>
              <a:r>
                <a:rPr b="1" cap="none" sz="707" i="0" lang="en-US" strike="noStrike" u="none">
                  <a:solidFill>
                    <a:srgbClr val="008037"/>
                  </a:solidFill>
                  <a:latin typeface="Livvic"/>
                  <a:ea typeface="Livvic"/>
                  <a:cs typeface="Livvic"/>
                  <a:sym typeface="Livvic"/>
                </a:rPr>
                <a:t>STUDY PROGRAM</a:t>
              </a:r>
            </a:p>
          </p:txBody>
        </p:sp>
        <p:sp>
          <p:nvSpPr>
            <p:cNvPr id="1048902" name="Google Shape;139;p2"/>
            <p:cNvSpPr txBox="1"/>
            <p:nvPr/>
          </p:nvSpPr>
          <p:spPr>
            <a:xfrm flipH="1">
              <a:off x="4013474" y="1078261"/>
              <a:ext cx="1125300" cy="72600"/>
            </a:xfrm>
            <a:prstGeom prst="rect"/>
            <a:noFill/>
            <a:ln>
              <a:noFill/>
            </a:ln>
          </p:spPr>
          <p:txBody>
            <a:bodyPr anchor="t" anchorCtr="0" bIns="0" lIns="0" rIns="0" spcFirstLastPara="1" tIns="0" wrap="square">
              <a:spAutoFit/>
            </a:bodyPr>
            <a:p>
              <a:pPr algn="ctr" indent="0" lvl="0" marL="0" marR="0" rtl="0">
                <a:lnSpc>
                  <a:spcPct val="139830"/>
                </a:lnSpc>
                <a:spcBef>
                  <a:spcPts val="0"/>
                </a:spcBef>
                <a:spcAft>
                  <a:spcPts val="0"/>
                </a:spcAft>
                <a:buNone/>
              </a:pPr>
              <a:r>
                <a:rPr b="0" cap="none" sz="354" i="0" lang="en-US" strike="noStrike" u="none">
                  <a:solidFill>
                    <a:srgbClr val="000000"/>
                  </a:solidFill>
                  <a:latin typeface="Arial"/>
                  <a:ea typeface="Arial"/>
                  <a:cs typeface="Arial"/>
                  <a:sym typeface="Arial"/>
                </a:rPr>
                <a:t>Faculty of Sport Education and Health</a:t>
              </a:r>
            </a:p>
          </p:txBody>
        </p:sp>
        <p:sp>
          <p:nvSpPr>
            <p:cNvPr id="1048903" name="Google Shape;140;p2"/>
            <p:cNvSpPr txBox="1"/>
            <p:nvPr/>
          </p:nvSpPr>
          <p:spPr>
            <a:xfrm>
              <a:off x="4035278" y="919960"/>
              <a:ext cx="1245000" cy="70800"/>
            </a:xfrm>
            <a:prstGeom prst="rect"/>
            <a:noFill/>
            <a:ln>
              <a:noFill/>
            </a:ln>
          </p:spPr>
          <p:txBody>
            <a:bodyPr anchor="t" anchorCtr="0" bIns="0" lIns="0" rIns="0" spcFirstLastPara="1" tIns="0" wrap="square">
              <a:spAutoFit/>
            </a:bodyPr>
            <a:p>
              <a:pPr algn="ctr" indent="0" lvl="0" marL="0" marR="0" rtl="0">
                <a:lnSpc>
                  <a:spcPct val="96910"/>
                </a:lnSpc>
                <a:spcBef>
                  <a:spcPts val="0"/>
                </a:spcBef>
                <a:spcAft>
                  <a:spcPts val="0"/>
                </a:spcAft>
                <a:buNone/>
              </a:pPr>
              <a:r>
                <a:rPr b="1" cap="none" sz="356" i="1" lang="en-US" strike="noStrike" u="none">
                  <a:solidFill>
                    <a:srgbClr val="FF1616"/>
                  </a:solidFill>
                  <a:latin typeface="Arial"/>
                  <a:ea typeface="Arial"/>
                  <a:cs typeface="Arial"/>
                  <a:sym typeface="Arial"/>
                </a:rPr>
                <a:t>Physical Education, Health, and Recreation</a:t>
              </a: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43" name="Shape 109"/>
        <p:cNvGrpSpPr/>
        <p:nvPr/>
      </p:nvGrpSpPr>
      <p:grpSpPr>
        <a:xfrm>
          <a:off x="0" y="0"/>
          <a:ext cx="0" cy="0"/>
          <a:chOff x="0" y="0"/>
          <a:chExt cx="0" cy="0"/>
        </a:xfrm>
      </p:grpSpPr>
      <p:sp>
        <p:nvSpPr>
          <p:cNvPr id="1048906" name="Google Shape;110;p2"/>
          <p:cNvSpPr/>
          <p:nvPr/>
        </p:nvSpPr>
        <p:spPr>
          <a:xfrm>
            <a:off x="15040256" y="-926657"/>
            <a:ext cx="4870338" cy="5006890"/>
          </a:xfrm>
          <a:custGeom>
            <a:avLst/>
            <a:ahLst/>
            <a:rect l="l" t="t" r="r" b="b"/>
            <a:pathLst>
              <a:path w="4870338" h="5006890" extrusionOk="0">
                <a:moveTo>
                  <a:pt x="0" y="0"/>
                </a:moveTo>
                <a:lnTo>
                  <a:pt x="4870338" y="0"/>
                </a:lnTo>
                <a:lnTo>
                  <a:pt x="4870338" y="5006890"/>
                </a:lnTo>
                <a:lnTo>
                  <a:pt x="0" y="5006890"/>
                </a:lnTo>
                <a:lnTo>
                  <a:pt x="0" y="0"/>
                </a:lnTo>
                <a:close/>
              </a:path>
            </a:pathLst>
          </a:custGeom>
          <a:blipFill rotWithShape="1">
            <a:blip xmlns:r="http://schemas.openxmlformats.org/officeDocument/2006/relationships" r:embed="rId1">
              <a:alphaModFix/>
            </a:blip>
            <a:stretch>
              <a:fillRect/>
            </a:stretch>
          </a:blipFill>
          <a:ln>
            <a:noFill/>
          </a:ln>
        </p:spPr>
      </p:sp>
      <p:grpSp>
        <p:nvGrpSpPr>
          <p:cNvPr id="144" name="Google Shape;111;p2"/>
          <p:cNvGrpSpPr/>
          <p:nvPr/>
        </p:nvGrpSpPr>
        <p:grpSpPr>
          <a:xfrm>
            <a:off x="-389851" y="7477581"/>
            <a:ext cx="5033946" cy="3764559"/>
            <a:chOff x="0" y="-57150"/>
            <a:chExt cx="1325813" cy="991489"/>
          </a:xfrm>
        </p:grpSpPr>
        <p:sp>
          <p:nvSpPr>
            <p:cNvPr id="1048907" name="Google Shape;112;p2"/>
            <p:cNvSpPr/>
            <p:nvPr/>
          </p:nvSpPr>
          <p:spPr>
            <a:xfrm>
              <a:off x="0" y="0"/>
              <a:ext cx="1325813" cy="934339"/>
            </a:xfrm>
            <a:custGeom>
              <a:avLst/>
              <a:ah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048908" name="Google Shape;113;p2"/>
            <p:cNvSpPr txBox="1"/>
            <p:nvPr/>
          </p:nvSpPr>
          <p:spPr>
            <a:xfrm>
              <a:off x="0" y="-57150"/>
              <a:ext cx="1325813" cy="991489"/>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145" name="Google Shape;115;p2"/>
          <p:cNvGrpSpPr/>
          <p:nvPr/>
        </p:nvGrpSpPr>
        <p:grpSpPr>
          <a:xfrm>
            <a:off x="7927220" y="9547391"/>
            <a:ext cx="10968787" cy="1350043"/>
            <a:chOff x="0" y="-57150"/>
            <a:chExt cx="2888899" cy="355567"/>
          </a:xfrm>
        </p:grpSpPr>
        <p:sp>
          <p:nvSpPr>
            <p:cNvPr id="1048909" name="Google Shape;116;p2"/>
            <p:cNvSpPr/>
            <p:nvPr/>
          </p:nvSpPr>
          <p:spPr>
            <a:xfrm>
              <a:off x="0" y="0"/>
              <a:ext cx="2888899" cy="298417"/>
            </a:xfrm>
            <a:custGeom>
              <a:avLst/>
              <a:ah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048910" name="Google Shape;117;p2"/>
            <p:cNvSpPr txBox="1"/>
            <p:nvPr/>
          </p:nvSpPr>
          <p:spPr>
            <a:xfrm>
              <a:off x="0" y="-57150"/>
              <a:ext cx="2888899" cy="355567"/>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911" name="Google Shape;118;p2"/>
          <p:cNvSpPr/>
          <p:nvPr/>
        </p:nvSpPr>
        <p:spPr>
          <a:xfrm rot="-5400000" flipH="1">
            <a:off x="4124392" y="6892435"/>
            <a:ext cx="4629117" cy="6224974"/>
          </a:xfrm>
          <a:custGeom>
            <a:avLst/>
            <a:ahLst/>
            <a:rect l="l" t="t" r="r" b="b"/>
            <a:pathLst>
              <a:path w="4629117" h="6224974" extrusionOk="0">
                <a:moveTo>
                  <a:pt x="4629117" y="0"/>
                </a:moveTo>
                <a:lnTo>
                  <a:pt x="0" y="0"/>
                </a:lnTo>
                <a:lnTo>
                  <a:pt x="0" y="6224974"/>
                </a:lnTo>
                <a:lnTo>
                  <a:pt x="4629117" y="6224974"/>
                </a:lnTo>
                <a:lnTo>
                  <a:pt x="4629117" y="0"/>
                </a:lnTo>
                <a:close/>
              </a:path>
            </a:pathLst>
          </a:custGeom>
          <a:blipFill rotWithShape="1">
            <a:blip xmlns:r="http://schemas.openxmlformats.org/officeDocument/2006/relationships" r:embed="rId2">
              <a:alphaModFix/>
            </a:blip>
            <a:stretch>
              <a:fillRect/>
            </a:stretch>
          </a:blipFill>
          <a:ln>
            <a:noFill/>
          </a:ln>
        </p:spPr>
      </p:sp>
      <p:sp>
        <p:nvSpPr>
          <p:cNvPr id="1048912" name="Google Shape;119;p2"/>
          <p:cNvSpPr txBox="1"/>
          <p:nvPr/>
        </p:nvSpPr>
        <p:spPr>
          <a:xfrm>
            <a:off x="1818895" y="1741143"/>
            <a:ext cx="15001574" cy="6463308"/>
          </a:xfrm>
          <a:prstGeom prst="rect"/>
          <a:noFill/>
          <a:ln>
            <a:noFill/>
          </a:ln>
        </p:spPr>
        <p:txBody>
          <a:bodyPr anchor="t" anchorCtr="0" bIns="0" lIns="0" rIns="0" spcFirstLastPara="1" tIns="0" wrap="square">
            <a:spAutoFit/>
          </a:bodyPr>
          <a:p>
            <a:endParaRPr b="1" sz="2000" lang="en-US" noProof="1" u="sng" smtClean="0">
              <a:latin typeface="Fira Sans" panose="020B0604020202020204" charset="0"/>
            </a:endParaRPr>
          </a:p>
          <a:p>
            <a:r>
              <a:rPr b="1" sz="2000" lang="en-US" noProof="1" smtClean="0">
                <a:latin typeface="Fira Sans" panose="020B0604020202020204" charset="0"/>
              </a:rPr>
              <a:t>Kim, H. J., &amp; Park, S. H. (2023). Participation in Taekwondo and its impact on adolescents' social development. </a:t>
            </a:r>
            <a:r>
              <a:rPr b="1" sz="2000" i="1" lang="en-US" noProof="1" smtClean="0">
                <a:latin typeface="Fira Sans" panose="020B0604020202020204" charset="0"/>
              </a:rPr>
              <a:t>International Journal of Sport and Exercise Psychology, 21</a:t>
            </a:r>
            <a:r>
              <a:rPr b="1" sz="2000" lang="en-US" noProof="1" smtClean="0">
                <a:latin typeface="Fira Sans" panose="020B0604020202020204" charset="0"/>
              </a:rPr>
              <a:t>(1), 86–101. </a:t>
            </a:r>
            <a:r>
              <a:rPr b="1" sz="2000" lang="en-US" noProof="1" u="sng" smtClean="0">
                <a:latin typeface="Fira Sans" panose="020B0604020202020204" charset="0"/>
                <a:hlinkClick r:id="rId3"/>
              </a:rPr>
              <a:t>https://doi.org/10.1080/1612197X.2021.2015413</a:t>
            </a:r>
            <a:endParaRPr b="1" sz="2000" lang="en-US" noProof="1" smtClean="0">
              <a:latin typeface="Fira Sans" panose="020B0604020202020204" charset="0"/>
            </a:endParaRPr>
          </a:p>
          <a:p>
            <a:pPr algn="just" indent="-304800" marL="304800">
              <a:lnSpc>
                <a:spcPct val="150000"/>
              </a:lnSpc>
            </a:pPr>
            <a:r>
              <a:rPr b="1" dirty="0" sz="2000" lang="en-US" smtClean="0">
                <a:latin typeface="Fira Sans" panose="020B0604020202020204" charset="0"/>
              </a:rPr>
              <a:t>Kim, Y. K., Lee, S. H., &amp; Choi, J. W. (2021). Effects of Taekwondo training on sociality and school adjustment among adolescents. </a:t>
            </a:r>
            <a:r>
              <a:rPr b="1" dirty="0" sz="2000" i="1" lang="en-US" smtClean="0">
                <a:latin typeface="Fira Sans" panose="020B0604020202020204" charset="0"/>
              </a:rPr>
              <a:t>Journal of Physical Education and Sport, 21</a:t>
            </a:r>
            <a:r>
              <a:rPr b="1" dirty="0" sz="2000" lang="en-US" smtClean="0">
                <a:latin typeface="Fira Sans" panose="020B0604020202020204" charset="0"/>
              </a:rPr>
              <a:t>(5), 2543–2550.</a:t>
            </a:r>
          </a:p>
          <a:p>
            <a:pPr algn="just" indent="-304800" marL="304800">
              <a:lnSpc>
                <a:spcPct val="150000"/>
              </a:lnSpc>
            </a:pPr>
            <a:r>
              <a:rPr b="1" dirty="0" sz="2000" lang="en-US" smtClean="0">
                <a:latin typeface="Fira Sans" panose="020B0604020202020204" charset="0"/>
              </a:rPr>
              <a:t>Lakes, K. D., </a:t>
            </a:r>
            <a:r>
              <a:rPr b="1" dirty="0" sz="2000" lang="en-US" err="1" smtClean="0">
                <a:latin typeface="Fira Sans" panose="020B0604020202020204" charset="0"/>
              </a:rPr>
              <a:t>Bryars</a:t>
            </a:r>
            <a:r>
              <a:rPr b="1" dirty="0" sz="2000" lang="en-US" smtClean="0">
                <a:latin typeface="Fira Sans" panose="020B0604020202020204" charset="0"/>
              </a:rPr>
              <a:t>, T., </a:t>
            </a:r>
            <a:r>
              <a:rPr b="1" dirty="0" sz="2000" lang="en-US" err="1" smtClean="0">
                <a:latin typeface="Fira Sans" panose="020B0604020202020204" charset="0"/>
              </a:rPr>
              <a:t>Sirisinahal</a:t>
            </a:r>
            <a:r>
              <a:rPr b="1" dirty="0" sz="2000" lang="en-US" smtClean="0">
                <a:latin typeface="Fira Sans" panose="020B0604020202020204" charset="0"/>
              </a:rPr>
              <a:t>, S., et al. (2021). The impact of Taekwondo training on youth development: A systematic review. </a:t>
            </a:r>
            <a:r>
              <a:rPr b="1" dirty="0" sz="2000" i="1" lang="en-US" smtClean="0">
                <a:latin typeface="Fira Sans" panose="020B0604020202020204" charset="0"/>
              </a:rPr>
              <a:t>Children, 8</a:t>
            </a:r>
            <a:r>
              <a:rPr b="1" dirty="0" sz="2000" lang="en-US" smtClean="0">
                <a:latin typeface="Fira Sans" panose="020B0604020202020204" charset="0"/>
              </a:rPr>
              <a:t>(9), 742. </a:t>
            </a:r>
            <a:r>
              <a:rPr b="1" dirty="0" sz="2000" lang="en-US" u="sng" smtClean="0">
                <a:latin typeface="Fira Sans" panose="020B0604020202020204" charset="0"/>
                <a:hlinkClick r:id="rId4"/>
              </a:rPr>
              <a:t>https://doi.org/10.3390/children8090742</a:t>
            </a:r>
            <a:endParaRPr b="1" dirty="0" sz="2000" lang="en-US" smtClean="0">
              <a:latin typeface="Fira Sans" panose="020B0604020202020204" charset="0"/>
            </a:endParaRPr>
          </a:p>
          <a:p>
            <a:pPr algn="just" indent="-304800" marL="304800">
              <a:lnSpc>
                <a:spcPct val="150000"/>
              </a:lnSpc>
            </a:pPr>
            <a:r>
              <a:rPr b="1" dirty="0" sz="2000" lang="en-US" smtClean="0">
                <a:latin typeface="Fira Sans" panose="020B0604020202020204" charset="0"/>
              </a:rPr>
              <a:t>Moore, B., Smith, J., &amp; Williams, R. (2022). Martial arts participation and psychosocial outcomes among adolescents: A review. </a:t>
            </a:r>
            <a:r>
              <a:rPr b="1" dirty="0" sz="2000" i="1" lang="en-US" smtClean="0">
                <a:latin typeface="Fira Sans" panose="020B0604020202020204" charset="0"/>
              </a:rPr>
              <a:t>Sports, 10</a:t>
            </a:r>
            <a:r>
              <a:rPr b="1" dirty="0" sz="2000" lang="en-US" smtClean="0">
                <a:latin typeface="Fira Sans" panose="020B0604020202020204" charset="0"/>
              </a:rPr>
              <a:t>(4), 52. </a:t>
            </a:r>
            <a:r>
              <a:rPr b="1" dirty="0" sz="2000" lang="en-US" u="sng" smtClean="0">
                <a:latin typeface="Fira Sans" panose="020B0604020202020204" charset="0"/>
                <a:hlinkClick r:id="rId5"/>
              </a:rPr>
              <a:t>https://doi.org/10.3390/sports10040052</a:t>
            </a:r>
            <a:endParaRPr b="1" dirty="0" sz="2000" lang="en-US" smtClean="0">
              <a:latin typeface="Fira Sans" panose="020B0604020202020204" charset="0"/>
            </a:endParaRPr>
          </a:p>
          <a:p>
            <a:pPr algn="just" indent="-304800" marL="304800">
              <a:lnSpc>
                <a:spcPct val="150000"/>
              </a:lnSpc>
            </a:pPr>
            <a:r>
              <a:rPr b="1" dirty="0" sz="2000" lang="en-US" err="1" smtClean="0">
                <a:latin typeface="Fira Sans" panose="020B0604020202020204" charset="0"/>
              </a:rPr>
              <a:t>Nangle</a:t>
            </a:r>
            <a:r>
              <a:rPr b="1" dirty="0" sz="2000" lang="en-US" smtClean="0">
                <a:latin typeface="Fira Sans" panose="020B0604020202020204" charset="0"/>
              </a:rPr>
              <a:t>, D. W., </a:t>
            </a:r>
            <a:r>
              <a:rPr b="1" dirty="0" sz="2000" lang="en-US" err="1" smtClean="0">
                <a:latin typeface="Fira Sans" panose="020B0604020202020204" charset="0"/>
              </a:rPr>
              <a:t>Erdley</a:t>
            </a:r>
            <a:r>
              <a:rPr b="1" dirty="0" sz="2000" lang="en-US" smtClean="0">
                <a:latin typeface="Fira Sans" panose="020B0604020202020204" charset="0"/>
              </a:rPr>
              <a:t>, C. A., Carpenter, E. M., &amp; Newman, J. E. (2020). </a:t>
            </a:r>
            <a:r>
              <a:rPr b="1" dirty="0" sz="2000" i="1" lang="en-US" smtClean="0">
                <a:latin typeface="Fira Sans" panose="020B0604020202020204" charset="0"/>
              </a:rPr>
              <a:t>Social skills across the life span</a:t>
            </a:r>
            <a:r>
              <a:rPr b="1" dirty="0" sz="2000" lang="en-US" smtClean="0">
                <a:latin typeface="Fira Sans" panose="020B0604020202020204" charset="0"/>
              </a:rPr>
              <a:t>. Academic Press.</a:t>
            </a:r>
          </a:p>
          <a:p>
            <a:pPr algn="just" indent="-304800" marL="304800">
              <a:lnSpc>
                <a:spcPct val="150000"/>
              </a:lnSpc>
            </a:pPr>
            <a:r>
              <a:rPr b="1" dirty="0" sz="2000" lang="en-US" smtClean="0">
                <a:latin typeface="Fira Sans" panose="020B0604020202020204" charset="0"/>
              </a:rPr>
              <a:t>OECD. (2023). </a:t>
            </a:r>
            <a:r>
              <a:rPr b="1" dirty="0" sz="2000" i="1" lang="en-US" smtClean="0">
                <a:latin typeface="Fira Sans" panose="020B0604020202020204" charset="0"/>
              </a:rPr>
              <a:t>OECD Skills Outlook 2023: Skills for a resilient green and digital transition</a:t>
            </a:r>
            <a:r>
              <a:rPr b="1" dirty="0" sz="2000" lang="en-US" smtClean="0">
                <a:latin typeface="Fira Sans" panose="020B0604020202020204" charset="0"/>
              </a:rPr>
              <a:t>. OECD Publishing. </a:t>
            </a:r>
            <a:r>
              <a:rPr b="1" dirty="0" sz="2000" lang="en-US" u="sng" smtClean="0">
                <a:latin typeface="Fira Sans" panose="020B0604020202020204" charset="0"/>
                <a:hlinkClick r:id="rId6"/>
              </a:rPr>
              <a:t>https://doi.org/10.1787/27452c9d-en</a:t>
            </a:r>
            <a:endParaRPr b="1" dirty="0" sz="2000" lang="en-US" smtClean="0">
              <a:latin typeface="Fira Sans" panose="020B0604020202020204" charset="0"/>
            </a:endParaRPr>
          </a:p>
          <a:p>
            <a:pPr algn="just" indent="-304800" marL="304800">
              <a:lnSpc>
                <a:spcPct val="150000"/>
              </a:lnSpc>
            </a:pPr>
            <a:r>
              <a:rPr b="1" dirty="0" sz="2000" lang="en-US" err="1" smtClean="0">
                <a:latin typeface="Fira Sans" panose="020B0604020202020204" charset="0"/>
              </a:rPr>
              <a:t>Padhy</a:t>
            </a:r>
            <a:r>
              <a:rPr b="1" dirty="0" sz="2000" lang="en-US" smtClean="0">
                <a:latin typeface="Fira Sans" panose="020B0604020202020204" charset="0"/>
              </a:rPr>
              <a:t>, M., &amp; </a:t>
            </a:r>
            <a:r>
              <a:rPr b="1" dirty="0" sz="2000" lang="en-US" err="1" smtClean="0">
                <a:latin typeface="Fira Sans" panose="020B0604020202020204" charset="0"/>
              </a:rPr>
              <a:t>Hariharan</a:t>
            </a:r>
            <a:r>
              <a:rPr b="1" dirty="0" sz="2000" lang="en-US" smtClean="0">
                <a:latin typeface="Fira Sans" panose="020B0604020202020204" charset="0"/>
              </a:rPr>
              <a:t>, M. (2023). Development and validation of the Social Skill Scale for adolescents. </a:t>
            </a:r>
            <a:r>
              <a:rPr b="1" dirty="0" sz="2000" i="1" lang="en-US" smtClean="0">
                <a:latin typeface="Fira Sans" panose="020B0604020202020204" charset="0"/>
              </a:rPr>
              <a:t>International Journal of Indian Psychology, 11</a:t>
            </a:r>
            <a:r>
              <a:rPr b="1" dirty="0" sz="2000" lang="en-US" smtClean="0">
                <a:latin typeface="Fira Sans" panose="020B0604020202020204" charset="0"/>
              </a:rPr>
              <a:t>(2), 1250–1264. </a:t>
            </a:r>
            <a:r>
              <a:rPr b="1" dirty="0" sz="2000" lang="en-US" u="sng" smtClean="0">
                <a:latin typeface="Fira Sans" panose="020B0604020202020204" charset="0"/>
                <a:hlinkClick r:id="rId7"/>
              </a:rPr>
              <a:t>https://doi.org/10.25215/1102.122</a:t>
            </a:r>
            <a:endParaRPr b="1" dirty="0" sz="2000" lang="en-US" smtClean="0">
              <a:latin typeface="Fira Sans" panose="020B0604020202020204" charset="0"/>
            </a:endParaRPr>
          </a:p>
          <a:p>
            <a:pPr algn="just" indent="-304800" marL="304800">
              <a:lnSpc>
                <a:spcPct val="150000"/>
              </a:lnSpc>
            </a:pPr>
            <a:endParaRPr b="1" dirty="0" sz="2000" lang="en-US">
              <a:effectLst/>
              <a:latin typeface="Fira Sans" panose="020B0503050000020004" pitchFamily="34" charset="0"/>
              <a:ea typeface="Times New Roman" panose="02020603050405020304" pitchFamily="18" charset="0"/>
            </a:endParaRPr>
          </a:p>
        </p:txBody>
      </p:sp>
      <p:grpSp>
        <p:nvGrpSpPr>
          <p:cNvPr id="146" name="Google Shape;121;p2"/>
          <p:cNvGrpSpPr/>
          <p:nvPr/>
        </p:nvGrpSpPr>
        <p:grpSpPr>
          <a:xfrm>
            <a:off x="16497052" y="2765547"/>
            <a:ext cx="6119648" cy="6119648"/>
            <a:chOff x="0" y="0"/>
            <a:chExt cx="812800" cy="812800"/>
          </a:xfrm>
        </p:grpSpPr>
        <p:sp>
          <p:nvSpPr>
            <p:cNvPr id="1048913" name="Google Shape;122;p2"/>
            <p:cNvSpPr/>
            <p:nvPr/>
          </p:nvSpPr>
          <p:spPr>
            <a:xfrm>
              <a:off x="0" y="0"/>
              <a:ext cx="812800" cy="812800"/>
            </a:xfrm>
            <a:custGeom>
              <a:avLst/>
              <a:ah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048914" name="Google Shape;123;p2"/>
            <p:cNvSpPr txBox="1"/>
            <p:nvPr/>
          </p:nvSpPr>
          <p:spPr>
            <a:xfrm>
              <a:off x="139700" y="82550"/>
              <a:ext cx="533400" cy="590550"/>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147" name="Google Shape;124;p2"/>
          <p:cNvGrpSpPr/>
          <p:nvPr/>
        </p:nvGrpSpPr>
        <p:grpSpPr>
          <a:xfrm>
            <a:off x="308966" y="373605"/>
            <a:ext cx="5601330" cy="933145"/>
            <a:chOff x="0" y="0"/>
            <a:chExt cx="7468440" cy="1244194"/>
          </a:xfrm>
        </p:grpSpPr>
        <p:grpSp>
          <p:nvGrpSpPr>
            <p:cNvPr id="148" name="Google Shape;125;p2"/>
            <p:cNvGrpSpPr/>
            <p:nvPr/>
          </p:nvGrpSpPr>
          <p:grpSpPr>
            <a:xfrm>
              <a:off x="0" y="0"/>
              <a:ext cx="7468440" cy="1244194"/>
              <a:chOff x="0" y="0"/>
              <a:chExt cx="1129977" cy="188247"/>
            </a:xfrm>
          </p:grpSpPr>
          <p:sp>
            <p:nvSpPr>
              <p:cNvPr id="1048915" name="Google Shape;126;p2"/>
              <p:cNvSpPr/>
              <p:nvPr/>
            </p:nvSpPr>
            <p:spPr>
              <a:xfrm>
                <a:off x="0" y="0"/>
                <a:ext cx="1129977" cy="188247"/>
              </a:xfrm>
              <a:custGeom>
                <a:avLst/>
                <a:ah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16" name="Google Shape;127;p2"/>
              <p:cNvSpPr txBox="1"/>
              <p:nvPr/>
            </p:nvSpPr>
            <p:spPr>
              <a:xfrm>
                <a:off x="0" y="9525"/>
                <a:ext cx="1129977" cy="178722"/>
              </a:xfrm>
              <a:prstGeom prst="rect"/>
              <a:noFill/>
              <a:ln>
                <a:noFill/>
              </a:ln>
            </p:spPr>
            <p:txBody>
              <a:bodyPr anchor="ctr" anchorCtr="0" bIns="185125" lIns="185125" rIns="185125" spcFirstLastPara="1" tIns="185125" wrap="square">
                <a:noAutofit/>
              </a:bodyPr>
              <a:p>
                <a:pPr algn="ctr" indent="0" lvl="0" marL="0" marR="0" rtl="0">
                  <a:lnSpc>
                    <a:spcPct val="100000"/>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917" name="Google Shape;128;p2"/>
            <p:cNvSpPr/>
            <p:nvPr/>
          </p:nvSpPr>
          <p:spPr>
            <a:xfrm>
              <a:off x="167170" y="247983"/>
              <a:ext cx="2565353" cy="748228"/>
            </a:xfrm>
            <a:custGeom>
              <a:avLst/>
              <a:ahLst/>
              <a:rect l="l" t="t" r="r" b="b"/>
              <a:pathLst>
                <a:path w="2565353" h="748228" extrusionOk="0">
                  <a:moveTo>
                    <a:pt x="0" y="0"/>
                  </a:moveTo>
                  <a:lnTo>
                    <a:pt x="2565353" y="0"/>
                  </a:lnTo>
                  <a:lnTo>
                    <a:pt x="2565353" y="748228"/>
                  </a:lnTo>
                  <a:lnTo>
                    <a:pt x="0" y="748228"/>
                  </a:lnTo>
                  <a:lnTo>
                    <a:pt x="0" y="0"/>
                  </a:lnTo>
                  <a:close/>
                </a:path>
              </a:pathLst>
            </a:custGeom>
            <a:blipFill rotWithShape="1">
              <a:blip xmlns:r="http://schemas.openxmlformats.org/officeDocument/2006/relationships" r:embed="rId8">
                <a:alphaModFix/>
              </a:blip>
              <a:stretch>
                <a:fillRect/>
              </a:stretch>
            </a:blipFill>
            <a:ln>
              <a:noFill/>
            </a:ln>
          </p:spPr>
        </p:sp>
        <p:sp>
          <p:nvSpPr>
            <p:cNvPr id="1048918" name="Google Shape;129;p2"/>
            <p:cNvSpPr/>
            <p:nvPr/>
          </p:nvSpPr>
          <p:spPr>
            <a:xfrm>
              <a:off x="2726939" y="294969"/>
              <a:ext cx="1174745" cy="626041"/>
            </a:xfrm>
            <a:custGeom>
              <a:avLst/>
              <a:ahLst/>
              <a:rect l="l" t="t" r="r" b="b"/>
              <a:pathLst>
                <a:path w="1174745" h="626041" extrusionOk="0">
                  <a:moveTo>
                    <a:pt x="0" y="0"/>
                  </a:moveTo>
                  <a:lnTo>
                    <a:pt x="1174744" y="0"/>
                  </a:lnTo>
                  <a:lnTo>
                    <a:pt x="1174744" y="626041"/>
                  </a:lnTo>
                  <a:lnTo>
                    <a:pt x="0" y="626041"/>
                  </a:lnTo>
                  <a:lnTo>
                    <a:pt x="0" y="0"/>
                  </a:lnTo>
                  <a:close/>
                </a:path>
              </a:pathLst>
            </a:custGeom>
            <a:blipFill rotWithShape="1">
              <a:blip xmlns:r="http://schemas.openxmlformats.org/officeDocument/2006/relationships" r:embed="rId9">
                <a:alphaModFix/>
              </a:blip>
              <a:stretch>
                <a:fillRect/>
              </a:stretch>
            </a:blipFill>
            <a:ln>
              <a:noFill/>
            </a:ln>
          </p:spPr>
        </p:sp>
        <p:sp>
          <p:nvSpPr>
            <p:cNvPr id="1048919" name="Google Shape;130;p2"/>
            <p:cNvSpPr/>
            <p:nvPr/>
          </p:nvSpPr>
          <p:spPr>
            <a:xfrm>
              <a:off x="6297565" y="128306"/>
              <a:ext cx="985473" cy="959367"/>
            </a:xfrm>
            <a:custGeom>
              <a:avLst/>
              <a:ahLst/>
              <a:rect l="l" t="t" r="r" b="b"/>
              <a:pathLst>
                <a:path w="985473" h="959367" extrusionOk="0">
                  <a:moveTo>
                    <a:pt x="0" y="0"/>
                  </a:moveTo>
                  <a:lnTo>
                    <a:pt x="985473" y="0"/>
                  </a:lnTo>
                  <a:lnTo>
                    <a:pt x="985473" y="959368"/>
                  </a:lnTo>
                  <a:lnTo>
                    <a:pt x="0" y="959368"/>
                  </a:lnTo>
                  <a:lnTo>
                    <a:pt x="0" y="0"/>
                  </a:lnTo>
                  <a:close/>
                </a:path>
              </a:pathLst>
            </a:custGeom>
            <a:blipFill rotWithShape="1">
              <a:blip xmlns:r="http://schemas.openxmlformats.org/officeDocument/2006/relationships" r:embed="rId10">
                <a:alphaModFix/>
              </a:blip>
              <a:stretch>
                <a:fillRect/>
              </a:stretch>
            </a:blipFill>
            <a:ln>
              <a:noFill/>
            </a:ln>
          </p:spPr>
        </p:sp>
        <p:sp>
          <p:nvSpPr>
            <p:cNvPr id="1048920" name="Google Shape;131;p2"/>
            <p:cNvSpPr/>
            <p:nvPr/>
          </p:nvSpPr>
          <p:spPr>
            <a:xfrm>
              <a:off x="5233228" y="207580"/>
              <a:ext cx="967745" cy="829035"/>
            </a:xfrm>
            <a:custGeom>
              <a:avLst/>
              <a:ahLst/>
              <a:rect l="l" t="t" r="r" b="b"/>
              <a:pathLst>
                <a:path w="967745" h="829035" extrusionOk="0">
                  <a:moveTo>
                    <a:pt x="0" y="0"/>
                  </a:moveTo>
                  <a:lnTo>
                    <a:pt x="967744" y="0"/>
                  </a:lnTo>
                  <a:lnTo>
                    <a:pt x="967744" y="829034"/>
                  </a:lnTo>
                  <a:lnTo>
                    <a:pt x="0" y="829034"/>
                  </a:lnTo>
                  <a:lnTo>
                    <a:pt x="0" y="0"/>
                  </a:lnTo>
                  <a:close/>
                </a:path>
              </a:pathLst>
            </a:custGeom>
            <a:blipFill rotWithShape="1">
              <a:blip xmlns:r="http://schemas.openxmlformats.org/officeDocument/2006/relationships" r:embed="rId11">
                <a:alphaModFix/>
              </a:blip>
              <a:stretch>
                <a:fillRect/>
              </a:stretch>
            </a:blipFill>
            <a:ln>
              <a:noFill/>
            </a:ln>
          </p:spPr>
        </p:sp>
      </p:grpSp>
      <p:sp>
        <p:nvSpPr>
          <p:cNvPr id="1048921" name="Google Shape;132;p2"/>
          <p:cNvSpPr/>
          <p:nvPr/>
        </p:nvSpPr>
        <p:spPr>
          <a:xfrm>
            <a:off x="-1736595" y="840178"/>
            <a:ext cx="3473190" cy="6745532"/>
          </a:xfrm>
          <a:custGeom>
            <a:avLst/>
            <a:ahLst/>
            <a:rect l="l" t="t" r="r" b="b"/>
            <a:pathLst>
              <a:path w="3473190" h="6745532" extrusionOk="0">
                <a:moveTo>
                  <a:pt x="0" y="0"/>
                </a:moveTo>
                <a:lnTo>
                  <a:pt x="3473190" y="0"/>
                </a:lnTo>
                <a:lnTo>
                  <a:pt x="3473190" y="6745531"/>
                </a:lnTo>
                <a:lnTo>
                  <a:pt x="0" y="6745531"/>
                </a:lnTo>
                <a:lnTo>
                  <a:pt x="0" y="0"/>
                </a:lnTo>
                <a:close/>
              </a:path>
            </a:pathLst>
          </a:custGeom>
          <a:blipFill rotWithShape="1">
            <a:blip xmlns:r="http://schemas.openxmlformats.org/officeDocument/2006/relationships" r:embed="rId12">
              <a:alphaModFix/>
            </a:blip>
            <a:stretch>
              <a:fillRect l="-69767" r="-71668" b="-24313"/>
            </a:stretch>
          </a:blipFill>
          <a:ln>
            <a:noFill/>
          </a:ln>
        </p:spPr>
      </p:sp>
      <p:sp>
        <p:nvSpPr>
          <p:cNvPr id="1048922" name="Google Shape;133;p2"/>
          <p:cNvSpPr/>
          <p:nvPr/>
        </p:nvSpPr>
        <p:spPr>
          <a:xfrm>
            <a:off x="16551405" y="3259390"/>
            <a:ext cx="3473190" cy="6745532"/>
          </a:xfrm>
          <a:custGeom>
            <a:avLst/>
            <a:ahLst/>
            <a:rect l="l" t="t" r="r" b="b"/>
            <a:pathLst>
              <a:path w="3473190" h="6745532" extrusionOk="0">
                <a:moveTo>
                  <a:pt x="0" y="0"/>
                </a:moveTo>
                <a:lnTo>
                  <a:pt x="3473190" y="0"/>
                </a:lnTo>
                <a:lnTo>
                  <a:pt x="3473190" y="6745532"/>
                </a:lnTo>
                <a:lnTo>
                  <a:pt x="0" y="6745532"/>
                </a:lnTo>
                <a:lnTo>
                  <a:pt x="0" y="0"/>
                </a:lnTo>
                <a:close/>
              </a:path>
            </a:pathLst>
          </a:custGeom>
          <a:blipFill rotWithShape="1">
            <a:blip xmlns:r="http://schemas.openxmlformats.org/officeDocument/2006/relationships" r:embed="rId12">
              <a:alphaModFix/>
            </a:blip>
            <a:stretch>
              <a:fillRect l="-69767" r="-71668" b="-24313"/>
            </a:stretch>
          </a:blipFill>
          <a:ln>
            <a:noFill/>
          </a:ln>
        </p:spPr>
      </p:sp>
      <p:grpSp>
        <p:nvGrpSpPr>
          <p:cNvPr id="149" name="Google Shape;134;p2"/>
          <p:cNvGrpSpPr/>
          <p:nvPr/>
        </p:nvGrpSpPr>
        <p:grpSpPr>
          <a:xfrm>
            <a:off x="3319072" y="416885"/>
            <a:ext cx="950102" cy="819865"/>
            <a:chOff x="4013474" y="57707"/>
            <a:chExt cx="1266803" cy="1093154"/>
          </a:xfrm>
        </p:grpSpPr>
        <p:sp>
          <p:nvSpPr>
            <p:cNvPr id="1048923" name="Google Shape;135;p2"/>
            <p:cNvSpPr/>
            <p:nvPr/>
          </p:nvSpPr>
          <p:spPr>
            <a:xfrm>
              <a:off x="4023594" y="57707"/>
              <a:ext cx="1079908" cy="491348"/>
            </a:xfrm>
            <a:custGeom>
              <a:avLst/>
              <a:ahLst/>
              <a:rect l="l" t="t" r="r" b="b"/>
              <a:pathLst>
                <a:path w="1079908" h="491348" extrusionOk="0">
                  <a:moveTo>
                    <a:pt x="0" y="0"/>
                  </a:moveTo>
                  <a:lnTo>
                    <a:pt x="1079909" y="0"/>
                  </a:lnTo>
                  <a:lnTo>
                    <a:pt x="1079909" y="491348"/>
                  </a:lnTo>
                  <a:lnTo>
                    <a:pt x="0" y="491348"/>
                  </a:lnTo>
                  <a:lnTo>
                    <a:pt x="0" y="0"/>
                  </a:lnTo>
                  <a:close/>
                </a:path>
              </a:pathLst>
            </a:custGeom>
            <a:blipFill rotWithShape="1">
              <a:blip xmlns:r="http://schemas.openxmlformats.org/officeDocument/2006/relationships" r:embed="rId13">
                <a:alphaModFix/>
              </a:blip>
              <a:stretch>
                <a:fillRect l="-36059" r="-34659" b="-150150"/>
              </a:stretch>
            </a:blipFill>
            <a:ln>
              <a:noFill/>
            </a:ln>
          </p:spPr>
        </p:sp>
        <p:sp>
          <p:nvSpPr>
            <p:cNvPr id="1048924" name="Google Shape;136;p2"/>
            <p:cNvSpPr txBox="1"/>
            <p:nvPr/>
          </p:nvSpPr>
          <p:spPr>
            <a:xfrm>
              <a:off x="4035246" y="553994"/>
              <a:ext cx="1138200" cy="468300"/>
            </a:xfrm>
            <a:prstGeom prst="rect"/>
            <a:noFill/>
            <a:ln>
              <a:noFill/>
            </a:ln>
          </p:spPr>
          <p:txBody>
            <a:bodyPr anchor="t" anchorCtr="0" bIns="0" lIns="0" rIns="0" spcFirstLastPara="1" tIns="0" wrap="square">
              <a:spAutoFit/>
            </a:bodyPr>
            <a:p>
              <a:pPr algn="l" indent="0" lvl="0" marL="0" marR="0" rtl="0">
                <a:lnSpc>
                  <a:spcPct val="96982"/>
                </a:lnSpc>
                <a:spcBef>
                  <a:spcPts val="0"/>
                </a:spcBef>
                <a:spcAft>
                  <a:spcPts val="0"/>
                </a:spcAft>
                <a:buNone/>
              </a:pPr>
              <a:r>
                <a:rPr b="1" cap="none" sz="2353" i="0" lang="en-US" strike="noStrike" u="none">
                  <a:solidFill>
                    <a:srgbClr val="34830D"/>
                  </a:solidFill>
                  <a:latin typeface="Arial"/>
                  <a:ea typeface="Arial"/>
                  <a:cs typeface="Arial"/>
                  <a:sym typeface="Arial"/>
                </a:rPr>
                <a:t>PEHR</a:t>
              </a:r>
            </a:p>
          </p:txBody>
        </p:sp>
        <p:sp>
          <p:nvSpPr>
            <p:cNvPr id="1048925" name="Google Shape;137;p2"/>
            <p:cNvSpPr txBox="1"/>
            <p:nvPr/>
          </p:nvSpPr>
          <p:spPr>
            <a:xfrm>
              <a:off x="4045745" y="549060"/>
              <a:ext cx="1138200" cy="66600"/>
            </a:xfrm>
            <a:prstGeom prst="rect"/>
            <a:noFill/>
            <a:ln>
              <a:noFill/>
            </a:ln>
          </p:spPr>
          <p:txBody>
            <a:bodyPr anchor="t" anchorCtr="0" bIns="0" lIns="0" rIns="0" spcFirstLastPara="1" tIns="0" wrap="square">
              <a:spAutoFit/>
            </a:bodyPr>
            <a:p>
              <a:pPr algn="l" indent="0" lvl="0" marL="0" marR="0" rtl="0">
                <a:lnSpc>
                  <a:spcPct val="97006"/>
                </a:lnSpc>
                <a:spcBef>
                  <a:spcPts val="0"/>
                </a:spcBef>
                <a:spcAft>
                  <a:spcPts val="0"/>
                </a:spcAft>
                <a:buNone/>
              </a:pPr>
              <a:r>
                <a:rPr b="1" cap="none" sz="334" i="0" lang="en-US" strike="noStrike" u="none">
                  <a:solidFill>
                    <a:srgbClr val="FF1616"/>
                  </a:solidFill>
                  <a:latin typeface="Arial"/>
                  <a:ea typeface="Arial"/>
                  <a:cs typeface="Arial"/>
                  <a:sym typeface="Arial"/>
                </a:rPr>
                <a:t>UNIVERSITAS PENDIDIKAN INDONESIA</a:t>
              </a:r>
            </a:p>
          </p:txBody>
        </p:sp>
        <p:sp>
          <p:nvSpPr>
            <p:cNvPr id="1048926" name="Google Shape;138;p2"/>
            <p:cNvSpPr txBox="1"/>
            <p:nvPr/>
          </p:nvSpPr>
          <p:spPr>
            <a:xfrm>
              <a:off x="4053379" y="965261"/>
              <a:ext cx="1179900" cy="145200"/>
            </a:xfrm>
            <a:prstGeom prst="rect"/>
            <a:noFill/>
            <a:ln>
              <a:noFill/>
            </a:ln>
          </p:spPr>
          <p:txBody>
            <a:bodyPr anchor="t" anchorCtr="0" bIns="0" lIns="0" rIns="0" spcFirstLastPara="1" tIns="0" wrap="square">
              <a:spAutoFit/>
            </a:bodyPr>
            <a:p>
              <a:pPr algn="ctr" indent="0" lvl="0" marL="0" marR="0" rtl="0">
                <a:lnSpc>
                  <a:spcPct val="140169"/>
                </a:lnSpc>
                <a:spcBef>
                  <a:spcPts val="0"/>
                </a:spcBef>
                <a:spcAft>
                  <a:spcPts val="0"/>
                </a:spcAft>
                <a:buNone/>
              </a:pPr>
              <a:r>
                <a:rPr b="1" cap="none" sz="707" i="0" lang="en-US" strike="noStrike" u="none">
                  <a:solidFill>
                    <a:srgbClr val="008037"/>
                  </a:solidFill>
                  <a:latin typeface="Livvic"/>
                  <a:ea typeface="Livvic"/>
                  <a:cs typeface="Livvic"/>
                  <a:sym typeface="Livvic"/>
                </a:rPr>
                <a:t>STUDY PROGRAM</a:t>
              </a:r>
            </a:p>
          </p:txBody>
        </p:sp>
        <p:sp>
          <p:nvSpPr>
            <p:cNvPr id="1048927" name="Google Shape;139;p2"/>
            <p:cNvSpPr txBox="1"/>
            <p:nvPr/>
          </p:nvSpPr>
          <p:spPr>
            <a:xfrm flipH="1">
              <a:off x="4013474" y="1078261"/>
              <a:ext cx="1125300" cy="72600"/>
            </a:xfrm>
            <a:prstGeom prst="rect"/>
            <a:noFill/>
            <a:ln>
              <a:noFill/>
            </a:ln>
          </p:spPr>
          <p:txBody>
            <a:bodyPr anchor="t" anchorCtr="0" bIns="0" lIns="0" rIns="0" spcFirstLastPara="1" tIns="0" wrap="square">
              <a:spAutoFit/>
            </a:bodyPr>
            <a:p>
              <a:pPr algn="ctr" indent="0" lvl="0" marL="0" marR="0" rtl="0">
                <a:lnSpc>
                  <a:spcPct val="139830"/>
                </a:lnSpc>
                <a:spcBef>
                  <a:spcPts val="0"/>
                </a:spcBef>
                <a:spcAft>
                  <a:spcPts val="0"/>
                </a:spcAft>
                <a:buNone/>
              </a:pPr>
              <a:r>
                <a:rPr b="0" cap="none" sz="354" i="0" lang="en-US" strike="noStrike" u="none">
                  <a:solidFill>
                    <a:srgbClr val="000000"/>
                  </a:solidFill>
                  <a:latin typeface="Arial"/>
                  <a:ea typeface="Arial"/>
                  <a:cs typeface="Arial"/>
                  <a:sym typeface="Arial"/>
                </a:rPr>
                <a:t>Faculty of Sport Education and Health</a:t>
              </a:r>
            </a:p>
          </p:txBody>
        </p:sp>
        <p:sp>
          <p:nvSpPr>
            <p:cNvPr id="1048928" name="Google Shape;140;p2"/>
            <p:cNvSpPr txBox="1"/>
            <p:nvPr/>
          </p:nvSpPr>
          <p:spPr>
            <a:xfrm>
              <a:off x="4035278" y="919960"/>
              <a:ext cx="1245000" cy="70800"/>
            </a:xfrm>
            <a:prstGeom prst="rect"/>
            <a:noFill/>
            <a:ln>
              <a:noFill/>
            </a:ln>
          </p:spPr>
          <p:txBody>
            <a:bodyPr anchor="t" anchorCtr="0" bIns="0" lIns="0" rIns="0" spcFirstLastPara="1" tIns="0" wrap="square">
              <a:spAutoFit/>
            </a:bodyPr>
            <a:p>
              <a:pPr algn="ctr" indent="0" lvl="0" marL="0" marR="0" rtl="0">
                <a:lnSpc>
                  <a:spcPct val="96910"/>
                </a:lnSpc>
                <a:spcBef>
                  <a:spcPts val="0"/>
                </a:spcBef>
                <a:spcAft>
                  <a:spcPts val="0"/>
                </a:spcAft>
                <a:buNone/>
              </a:pPr>
              <a:r>
                <a:rPr b="1" cap="none" sz="356" i="1" lang="en-US" strike="noStrike" u="none">
                  <a:solidFill>
                    <a:srgbClr val="FF1616"/>
                  </a:solidFill>
                  <a:latin typeface="Arial"/>
                  <a:ea typeface="Arial"/>
                  <a:cs typeface="Arial"/>
                  <a:sym typeface="Arial"/>
                </a:rPr>
                <a:t>Physical Education, Health, and Recreation</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52" name="Shape 109"/>
        <p:cNvGrpSpPr/>
        <p:nvPr/>
      </p:nvGrpSpPr>
      <p:grpSpPr>
        <a:xfrm>
          <a:off x="0" y="0"/>
          <a:ext cx="0" cy="0"/>
          <a:chOff x="0" y="0"/>
          <a:chExt cx="0" cy="0"/>
        </a:xfrm>
      </p:grpSpPr>
      <p:sp>
        <p:nvSpPr>
          <p:cNvPr id="1048931" name="Google Shape;110;p2"/>
          <p:cNvSpPr/>
          <p:nvPr/>
        </p:nvSpPr>
        <p:spPr>
          <a:xfrm>
            <a:off x="15040256" y="-926657"/>
            <a:ext cx="4870338" cy="5006890"/>
          </a:xfrm>
          <a:custGeom>
            <a:avLst/>
            <a:ahLst/>
            <a:rect l="l" t="t" r="r" b="b"/>
            <a:pathLst>
              <a:path w="4870338" h="5006890" extrusionOk="0">
                <a:moveTo>
                  <a:pt x="0" y="0"/>
                </a:moveTo>
                <a:lnTo>
                  <a:pt x="4870338" y="0"/>
                </a:lnTo>
                <a:lnTo>
                  <a:pt x="4870338" y="5006890"/>
                </a:lnTo>
                <a:lnTo>
                  <a:pt x="0" y="5006890"/>
                </a:lnTo>
                <a:lnTo>
                  <a:pt x="0" y="0"/>
                </a:lnTo>
                <a:close/>
              </a:path>
            </a:pathLst>
          </a:custGeom>
          <a:blipFill rotWithShape="1">
            <a:blip xmlns:r="http://schemas.openxmlformats.org/officeDocument/2006/relationships" r:embed="rId1">
              <a:alphaModFix/>
            </a:blip>
            <a:stretch>
              <a:fillRect/>
            </a:stretch>
          </a:blipFill>
          <a:ln>
            <a:noFill/>
          </a:ln>
        </p:spPr>
      </p:sp>
      <p:grpSp>
        <p:nvGrpSpPr>
          <p:cNvPr id="153" name="Google Shape;111;p2"/>
          <p:cNvGrpSpPr/>
          <p:nvPr/>
        </p:nvGrpSpPr>
        <p:grpSpPr>
          <a:xfrm>
            <a:off x="-389851" y="7477581"/>
            <a:ext cx="5033946" cy="3764559"/>
            <a:chOff x="0" y="-57150"/>
            <a:chExt cx="1325813" cy="991489"/>
          </a:xfrm>
        </p:grpSpPr>
        <p:sp>
          <p:nvSpPr>
            <p:cNvPr id="1048932" name="Google Shape;112;p2"/>
            <p:cNvSpPr/>
            <p:nvPr/>
          </p:nvSpPr>
          <p:spPr>
            <a:xfrm>
              <a:off x="0" y="0"/>
              <a:ext cx="1325813" cy="934339"/>
            </a:xfrm>
            <a:custGeom>
              <a:avLst/>
              <a:ah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048933" name="Google Shape;113;p2"/>
            <p:cNvSpPr txBox="1"/>
            <p:nvPr/>
          </p:nvSpPr>
          <p:spPr>
            <a:xfrm>
              <a:off x="0" y="-57150"/>
              <a:ext cx="1325813" cy="991489"/>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154" name="Google Shape;115;p2"/>
          <p:cNvGrpSpPr/>
          <p:nvPr/>
        </p:nvGrpSpPr>
        <p:grpSpPr>
          <a:xfrm>
            <a:off x="7927220" y="9547391"/>
            <a:ext cx="10968787" cy="1350043"/>
            <a:chOff x="0" y="-57150"/>
            <a:chExt cx="2888899" cy="355567"/>
          </a:xfrm>
        </p:grpSpPr>
        <p:sp>
          <p:nvSpPr>
            <p:cNvPr id="1048934" name="Google Shape;116;p2"/>
            <p:cNvSpPr/>
            <p:nvPr/>
          </p:nvSpPr>
          <p:spPr>
            <a:xfrm>
              <a:off x="0" y="0"/>
              <a:ext cx="2888899" cy="298417"/>
            </a:xfrm>
            <a:custGeom>
              <a:avLst/>
              <a:ah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048935" name="Google Shape;117;p2"/>
            <p:cNvSpPr txBox="1"/>
            <p:nvPr/>
          </p:nvSpPr>
          <p:spPr>
            <a:xfrm>
              <a:off x="0" y="-57150"/>
              <a:ext cx="2888899" cy="355567"/>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936" name="Google Shape;118;p2"/>
          <p:cNvSpPr/>
          <p:nvPr/>
        </p:nvSpPr>
        <p:spPr>
          <a:xfrm rot="-5400000" flipH="1">
            <a:off x="4124392" y="6892435"/>
            <a:ext cx="4629117" cy="6224974"/>
          </a:xfrm>
          <a:custGeom>
            <a:avLst/>
            <a:ahLst/>
            <a:rect l="l" t="t" r="r" b="b"/>
            <a:pathLst>
              <a:path w="4629117" h="6224974" extrusionOk="0">
                <a:moveTo>
                  <a:pt x="4629117" y="0"/>
                </a:moveTo>
                <a:lnTo>
                  <a:pt x="0" y="0"/>
                </a:lnTo>
                <a:lnTo>
                  <a:pt x="0" y="6224974"/>
                </a:lnTo>
                <a:lnTo>
                  <a:pt x="4629117" y="6224974"/>
                </a:lnTo>
                <a:lnTo>
                  <a:pt x="4629117" y="0"/>
                </a:lnTo>
                <a:close/>
              </a:path>
            </a:pathLst>
          </a:custGeom>
          <a:blipFill rotWithShape="1">
            <a:blip xmlns:r="http://schemas.openxmlformats.org/officeDocument/2006/relationships" r:embed="rId2">
              <a:alphaModFix/>
            </a:blip>
            <a:stretch>
              <a:fillRect/>
            </a:stretch>
          </a:blipFill>
          <a:ln>
            <a:noFill/>
          </a:ln>
        </p:spPr>
      </p:sp>
      <p:sp>
        <p:nvSpPr>
          <p:cNvPr id="1048937" name="Google Shape;119;p2"/>
          <p:cNvSpPr txBox="1"/>
          <p:nvPr/>
        </p:nvSpPr>
        <p:spPr>
          <a:xfrm>
            <a:off x="1711856" y="1870107"/>
            <a:ext cx="15001574" cy="3231654"/>
          </a:xfrm>
          <a:prstGeom prst="rect"/>
          <a:noFill/>
          <a:ln>
            <a:noFill/>
          </a:ln>
        </p:spPr>
        <p:txBody>
          <a:bodyPr anchor="t" anchorCtr="0" bIns="0" lIns="0" rIns="0" spcFirstLastPara="1" tIns="0" wrap="square">
            <a:spAutoFit/>
          </a:bodyPr>
          <a:p>
            <a:pPr algn="just" indent="-304800" marL="304800">
              <a:lnSpc>
                <a:spcPct val="150000"/>
              </a:lnSpc>
            </a:pPr>
            <a:r>
              <a:rPr b="1" sz="2000" lang="en-US" noProof="1" smtClean="0">
                <a:latin typeface="Fira Sans" panose="020B0604020202020204" charset="0"/>
              </a:rPr>
              <a:t>Portela-Pino, I., Alvariñas-Villaverde, M., Rodríguez-García, S., &amp; Fernández-Villarino, M. A. (2021). Social skills and school adjustment in adolescents: A systematic review. </a:t>
            </a:r>
            <a:r>
              <a:rPr b="1" sz="2000" i="1" lang="en-US" noProof="1" smtClean="0">
                <a:latin typeface="Fira Sans" panose="020B0604020202020204" charset="0"/>
              </a:rPr>
              <a:t>Frontiers in Psychology, 12</a:t>
            </a:r>
            <a:r>
              <a:rPr b="1" sz="2000" lang="en-US" noProof="1" smtClean="0">
                <a:latin typeface="Fira Sans" panose="020B0604020202020204" charset="0"/>
              </a:rPr>
              <a:t>, 742880. </a:t>
            </a:r>
            <a:r>
              <a:rPr b="1" sz="2000" lang="en-US" noProof="1" u="sng" smtClean="0">
                <a:latin typeface="Fira Sans" panose="020B0604020202020204" charset="0"/>
                <a:hlinkClick r:id="rId3"/>
              </a:rPr>
              <a:t>https://doi.org/10.3389/fpsyg.2021.742880</a:t>
            </a:r>
            <a:endParaRPr b="1" sz="2000" lang="en-US" noProof="1" smtClean="0">
              <a:latin typeface="Fira Sans" panose="020B0604020202020204" charset="0"/>
            </a:endParaRPr>
          </a:p>
          <a:p>
            <a:pPr algn="just" indent="-304800" marL="304800">
              <a:lnSpc>
                <a:spcPct val="150000"/>
              </a:lnSpc>
            </a:pPr>
            <a:r>
              <a:rPr b="1" sz="2000" lang="en-US" noProof="1" smtClean="0">
                <a:latin typeface="Fira Sans" panose="020B0604020202020204" charset="0"/>
              </a:rPr>
              <a:t>Rose-Krasnor, L., &amp; Denham, S. A. (2022). Social-emotional competence in childhood and adolescence. In R. M. Lerner (Ed.), </a:t>
            </a:r>
            <a:r>
              <a:rPr b="1" sz="2000" i="1" lang="en-US" noProof="1" smtClean="0">
                <a:latin typeface="Fira Sans" panose="020B0604020202020204" charset="0"/>
              </a:rPr>
              <a:t>Handbook of Child Psychology and Developmental Science</a:t>
            </a:r>
            <a:r>
              <a:rPr b="1" sz="2000" lang="en-US" noProof="1" smtClean="0">
                <a:latin typeface="Fira Sans" panose="020B0604020202020204" charset="0"/>
              </a:rPr>
              <a:t>. Wiley. </a:t>
            </a:r>
            <a:r>
              <a:rPr b="1" sz="2000" lang="en-US" noProof="1" u="sng" smtClean="0">
                <a:latin typeface="Fira Sans" panose="020B0604020202020204" charset="0"/>
                <a:hlinkClick r:id="rId4"/>
              </a:rPr>
              <a:t>https://doi.org/10.1002/9781118963418.childpsy322</a:t>
            </a:r>
            <a:endParaRPr b="1" sz="2000" lang="en-US" noProof="1" smtClean="0">
              <a:latin typeface="Fira Sans" panose="020B0604020202020204" charset="0"/>
            </a:endParaRPr>
          </a:p>
          <a:p>
            <a:pPr algn="just" indent="-304800" marL="304800">
              <a:lnSpc>
                <a:spcPct val="150000"/>
              </a:lnSpc>
            </a:pPr>
            <a:r>
              <a:rPr b="1" sz="2000" lang="en-US" noProof="1" smtClean="0">
                <a:latin typeface="Fira Sans" panose="020B0604020202020204" charset="0"/>
              </a:rPr>
              <a:t>UNESCO. (2021). </a:t>
            </a:r>
            <a:r>
              <a:rPr b="1" sz="2000" i="1" lang="en-US" noProof="1" smtClean="0">
                <a:latin typeface="Fira Sans" panose="020B0604020202020204" charset="0"/>
              </a:rPr>
              <a:t>Reimagining our futures together: A new social contract for education</a:t>
            </a:r>
            <a:r>
              <a:rPr b="1" sz="2000" lang="en-US" noProof="1" smtClean="0">
                <a:latin typeface="Fira Sans" panose="020B0604020202020204" charset="0"/>
              </a:rPr>
              <a:t>. UNESCO Publishing.</a:t>
            </a:r>
          </a:p>
          <a:p>
            <a:pPr algn="just" indent="-304800" marL="304800">
              <a:lnSpc>
                <a:spcPct val="150000"/>
              </a:lnSpc>
            </a:pPr>
            <a:endParaRPr b="1" sz="2000" lang="en-US" noProof="1">
              <a:effectLst/>
              <a:latin typeface="Fira Sans" panose="020B0503050000020004" pitchFamily="34" charset="0"/>
              <a:ea typeface="Times New Roman" panose="02020603050405020304" pitchFamily="18" charset="0"/>
            </a:endParaRPr>
          </a:p>
        </p:txBody>
      </p:sp>
      <p:grpSp>
        <p:nvGrpSpPr>
          <p:cNvPr id="155" name="Google Shape;121;p2"/>
          <p:cNvGrpSpPr/>
          <p:nvPr/>
        </p:nvGrpSpPr>
        <p:grpSpPr>
          <a:xfrm>
            <a:off x="16497052" y="2765547"/>
            <a:ext cx="6119648" cy="6119648"/>
            <a:chOff x="0" y="0"/>
            <a:chExt cx="812800" cy="812800"/>
          </a:xfrm>
        </p:grpSpPr>
        <p:sp>
          <p:nvSpPr>
            <p:cNvPr id="1048938" name="Google Shape;122;p2"/>
            <p:cNvSpPr/>
            <p:nvPr/>
          </p:nvSpPr>
          <p:spPr>
            <a:xfrm>
              <a:off x="0" y="0"/>
              <a:ext cx="812800" cy="812800"/>
            </a:xfrm>
            <a:custGeom>
              <a:avLst/>
              <a:ah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048939" name="Google Shape;123;p2"/>
            <p:cNvSpPr txBox="1"/>
            <p:nvPr/>
          </p:nvSpPr>
          <p:spPr>
            <a:xfrm>
              <a:off x="139700" y="82550"/>
              <a:ext cx="533400" cy="590550"/>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156" name="Google Shape;124;p2"/>
          <p:cNvGrpSpPr/>
          <p:nvPr/>
        </p:nvGrpSpPr>
        <p:grpSpPr>
          <a:xfrm>
            <a:off x="308966" y="373605"/>
            <a:ext cx="5601330" cy="933145"/>
            <a:chOff x="0" y="0"/>
            <a:chExt cx="7468440" cy="1244194"/>
          </a:xfrm>
        </p:grpSpPr>
        <p:grpSp>
          <p:nvGrpSpPr>
            <p:cNvPr id="157" name="Google Shape;125;p2"/>
            <p:cNvGrpSpPr/>
            <p:nvPr/>
          </p:nvGrpSpPr>
          <p:grpSpPr>
            <a:xfrm>
              <a:off x="0" y="0"/>
              <a:ext cx="7468440" cy="1244194"/>
              <a:chOff x="0" y="0"/>
              <a:chExt cx="1129977" cy="188247"/>
            </a:xfrm>
          </p:grpSpPr>
          <p:sp>
            <p:nvSpPr>
              <p:cNvPr id="1048940" name="Google Shape;126;p2"/>
              <p:cNvSpPr/>
              <p:nvPr/>
            </p:nvSpPr>
            <p:spPr>
              <a:xfrm>
                <a:off x="0" y="0"/>
                <a:ext cx="1129977" cy="188247"/>
              </a:xfrm>
              <a:custGeom>
                <a:avLst/>
                <a:ah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941" name="Google Shape;127;p2"/>
              <p:cNvSpPr txBox="1"/>
              <p:nvPr/>
            </p:nvSpPr>
            <p:spPr>
              <a:xfrm>
                <a:off x="0" y="9525"/>
                <a:ext cx="1129977" cy="178722"/>
              </a:xfrm>
              <a:prstGeom prst="rect"/>
              <a:noFill/>
              <a:ln>
                <a:noFill/>
              </a:ln>
            </p:spPr>
            <p:txBody>
              <a:bodyPr anchor="ctr" anchorCtr="0" bIns="185125" lIns="185125" rIns="185125" spcFirstLastPara="1" tIns="185125" wrap="square">
                <a:noAutofit/>
              </a:bodyPr>
              <a:p>
                <a:pPr algn="ctr" indent="0" lvl="0" marL="0" marR="0" rtl="0">
                  <a:lnSpc>
                    <a:spcPct val="100000"/>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942" name="Google Shape;128;p2"/>
            <p:cNvSpPr/>
            <p:nvPr/>
          </p:nvSpPr>
          <p:spPr>
            <a:xfrm>
              <a:off x="167170" y="247983"/>
              <a:ext cx="2565353" cy="748228"/>
            </a:xfrm>
            <a:custGeom>
              <a:avLst/>
              <a:ahLst/>
              <a:rect l="l" t="t" r="r" b="b"/>
              <a:pathLst>
                <a:path w="2565353" h="748228" extrusionOk="0">
                  <a:moveTo>
                    <a:pt x="0" y="0"/>
                  </a:moveTo>
                  <a:lnTo>
                    <a:pt x="2565353" y="0"/>
                  </a:lnTo>
                  <a:lnTo>
                    <a:pt x="2565353" y="748228"/>
                  </a:lnTo>
                  <a:lnTo>
                    <a:pt x="0" y="748228"/>
                  </a:lnTo>
                  <a:lnTo>
                    <a:pt x="0" y="0"/>
                  </a:lnTo>
                  <a:close/>
                </a:path>
              </a:pathLst>
            </a:custGeom>
            <a:blipFill rotWithShape="1">
              <a:blip xmlns:r="http://schemas.openxmlformats.org/officeDocument/2006/relationships" r:embed="rId5">
                <a:alphaModFix/>
              </a:blip>
              <a:stretch>
                <a:fillRect/>
              </a:stretch>
            </a:blipFill>
            <a:ln>
              <a:noFill/>
            </a:ln>
          </p:spPr>
        </p:sp>
        <p:sp>
          <p:nvSpPr>
            <p:cNvPr id="1048943" name="Google Shape;129;p2"/>
            <p:cNvSpPr/>
            <p:nvPr/>
          </p:nvSpPr>
          <p:spPr>
            <a:xfrm>
              <a:off x="2726939" y="294969"/>
              <a:ext cx="1174745" cy="626041"/>
            </a:xfrm>
            <a:custGeom>
              <a:avLst/>
              <a:ahLst/>
              <a:rect l="l" t="t" r="r" b="b"/>
              <a:pathLst>
                <a:path w="1174745" h="626041" extrusionOk="0">
                  <a:moveTo>
                    <a:pt x="0" y="0"/>
                  </a:moveTo>
                  <a:lnTo>
                    <a:pt x="1174744" y="0"/>
                  </a:lnTo>
                  <a:lnTo>
                    <a:pt x="1174744" y="626041"/>
                  </a:lnTo>
                  <a:lnTo>
                    <a:pt x="0" y="626041"/>
                  </a:lnTo>
                  <a:lnTo>
                    <a:pt x="0" y="0"/>
                  </a:lnTo>
                  <a:close/>
                </a:path>
              </a:pathLst>
            </a:custGeom>
            <a:blipFill rotWithShape="1">
              <a:blip xmlns:r="http://schemas.openxmlformats.org/officeDocument/2006/relationships" r:embed="rId6">
                <a:alphaModFix/>
              </a:blip>
              <a:stretch>
                <a:fillRect/>
              </a:stretch>
            </a:blipFill>
            <a:ln>
              <a:noFill/>
            </a:ln>
          </p:spPr>
        </p:sp>
        <p:sp>
          <p:nvSpPr>
            <p:cNvPr id="1048944" name="Google Shape;130;p2"/>
            <p:cNvSpPr/>
            <p:nvPr/>
          </p:nvSpPr>
          <p:spPr>
            <a:xfrm>
              <a:off x="6297565" y="128306"/>
              <a:ext cx="985473" cy="959367"/>
            </a:xfrm>
            <a:custGeom>
              <a:avLst/>
              <a:ahLst/>
              <a:rect l="l" t="t" r="r" b="b"/>
              <a:pathLst>
                <a:path w="985473" h="959367" extrusionOk="0">
                  <a:moveTo>
                    <a:pt x="0" y="0"/>
                  </a:moveTo>
                  <a:lnTo>
                    <a:pt x="985473" y="0"/>
                  </a:lnTo>
                  <a:lnTo>
                    <a:pt x="985473" y="959368"/>
                  </a:lnTo>
                  <a:lnTo>
                    <a:pt x="0" y="959368"/>
                  </a:lnTo>
                  <a:lnTo>
                    <a:pt x="0" y="0"/>
                  </a:lnTo>
                  <a:close/>
                </a:path>
              </a:pathLst>
            </a:custGeom>
            <a:blipFill rotWithShape="1">
              <a:blip xmlns:r="http://schemas.openxmlformats.org/officeDocument/2006/relationships" r:embed="rId7">
                <a:alphaModFix/>
              </a:blip>
              <a:stretch>
                <a:fillRect/>
              </a:stretch>
            </a:blipFill>
            <a:ln>
              <a:noFill/>
            </a:ln>
          </p:spPr>
        </p:sp>
        <p:sp>
          <p:nvSpPr>
            <p:cNvPr id="1048945" name="Google Shape;131;p2"/>
            <p:cNvSpPr/>
            <p:nvPr/>
          </p:nvSpPr>
          <p:spPr>
            <a:xfrm>
              <a:off x="5233228" y="207580"/>
              <a:ext cx="967745" cy="829035"/>
            </a:xfrm>
            <a:custGeom>
              <a:avLst/>
              <a:ahLst/>
              <a:rect l="l" t="t" r="r" b="b"/>
              <a:pathLst>
                <a:path w="967745" h="829035" extrusionOk="0">
                  <a:moveTo>
                    <a:pt x="0" y="0"/>
                  </a:moveTo>
                  <a:lnTo>
                    <a:pt x="967744" y="0"/>
                  </a:lnTo>
                  <a:lnTo>
                    <a:pt x="967744" y="829034"/>
                  </a:lnTo>
                  <a:lnTo>
                    <a:pt x="0" y="829034"/>
                  </a:lnTo>
                  <a:lnTo>
                    <a:pt x="0" y="0"/>
                  </a:lnTo>
                  <a:close/>
                </a:path>
              </a:pathLst>
            </a:custGeom>
            <a:blipFill rotWithShape="1">
              <a:blip xmlns:r="http://schemas.openxmlformats.org/officeDocument/2006/relationships" r:embed="rId8">
                <a:alphaModFix/>
              </a:blip>
              <a:stretch>
                <a:fillRect/>
              </a:stretch>
            </a:blipFill>
            <a:ln>
              <a:noFill/>
            </a:ln>
          </p:spPr>
        </p:sp>
      </p:grpSp>
      <p:sp>
        <p:nvSpPr>
          <p:cNvPr id="1048946" name="Google Shape;132;p2"/>
          <p:cNvSpPr/>
          <p:nvPr/>
        </p:nvSpPr>
        <p:spPr>
          <a:xfrm>
            <a:off x="-1736595" y="840178"/>
            <a:ext cx="3473190" cy="6745532"/>
          </a:xfrm>
          <a:custGeom>
            <a:avLst/>
            <a:ahLst/>
            <a:rect l="l" t="t" r="r" b="b"/>
            <a:pathLst>
              <a:path w="3473190" h="6745532" extrusionOk="0">
                <a:moveTo>
                  <a:pt x="0" y="0"/>
                </a:moveTo>
                <a:lnTo>
                  <a:pt x="3473190" y="0"/>
                </a:lnTo>
                <a:lnTo>
                  <a:pt x="3473190" y="6745531"/>
                </a:lnTo>
                <a:lnTo>
                  <a:pt x="0" y="6745531"/>
                </a:lnTo>
                <a:lnTo>
                  <a:pt x="0" y="0"/>
                </a:lnTo>
                <a:close/>
              </a:path>
            </a:pathLst>
          </a:custGeom>
          <a:blipFill rotWithShape="1">
            <a:blip xmlns:r="http://schemas.openxmlformats.org/officeDocument/2006/relationships" r:embed="rId9">
              <a:alphaModFix/>
            </a:blip>
            <a:stretch>
              <a:fillRect l="-69767" r="-71668" b="-24313"/>
            </a:stretch>
          </a:blipFill>
          <a:ln>
            <a:noFill/>
          </a:ln>
        </p:spPr>
      </p:sp>
      <p:sp>
        <p:nvSpPr>
          <p:cNvPr id="1048947" name="Google Shape;133;p2"/>
          <p:cNvSpPr/>
          <p:nvPr/>
        </p:nvSpPr>
        <p:spPr>
          <a:xfrm>
            <a:off x="16551405" y="3259390"/>
            <a:ext cx="3473190" cy="6745532"/>
          </a:xfrm>
          <a:custGeom>
            <a:avLst/>
            <a:ahLst/>
            <a:rect l="l" t="t" r="r" b="b"/>
            <a:pathLst>
              <a:path w="3473190" h="6745532" extrusionOk="0">
                <a:moveTo>
                  <a:pt x="0" y="0"/>
                </a:moveTo>
                <a:lnTo>
                  <a:pt x="3473190" y="0"/>
                </a:lnTo>
                <a:lnTo>
                  <a:pt x="3473190" y="6745532"/>
                </a:lnTo>
                <a:lnTo>
                  <a:pt x="0" y="6745532"/>
                </a:lnTo>
                <a:lnTo>
                  <a:pt x="0" y="0"/>
                </a:lnTo>
                <a:close/>
              </a:path>
            </a:pathLst>
          </a:custGeom>
          <a:blipFill rotWithShape="1">
            <a:blip xmlns:r="http://schemas.openxmlformats.org/officeDocument/2006/relationships" r:embed="rId9">
              <a:alphaModFix/>
            </a:blip>
            <a:stretch>
              <a:fillRect l="-69767" r="-71668" b="-24313"/>
            </a:stretch>
          </a:blipFill>
          <a:ln>
            <a:noFill/>
          </a:ln>
        </p:spPr>
      </p:sp>
      <p:grpSp>
        <p:nvGrpSpPr>
          <p:cNvPr id="158" name="Google Shape;134;p2"/>
          <p:cNvGrpSpPr/>
          <p:nvPr/>
        </p:nvGrpSpPr>
        <p:grpSpPr>
          <a:xfrm>
            <a:off x="3319072" y="416885"/>
            <a:ext cx="950102" cy="819865"/>
            <a:chOff x="4013474" y="57707"/>
            <a:chExt cx="1266803" cy="1093154"/>
          </a:xfrm>
        </p:grpSpPr>
        <p:sp>
          <p:nvSpPr>
            <p:cNvPr id="1048948" name="Google Shape;135;p2"/>
            <p:cNvSpPr/>
            <p:nvPr/>
          </p:nvSpPr>
          <p:spPr>
            <a:xfrm>
              <a:off x="4023594" y="57707"/>
              <a:ext cx="1079908" cy="491348"/>
            </a:xfrm>
            <a:custGeom>
              <a:avLst/>
              <a:ahLst/>
              <a:rect l="l" t="t" r="r" b="b"/>
              <a:pathLst>
                <a:path w="1079908" h="491348" extrusionOk="0">
                  <a:moveTo>
                    <a:pt x="0" y="0"/>
                  </a:moveTo>
                  <a:lnTo>
                    <a:pt x="1079909" y="0"/>
                  </a:lnTo>
                  <a:lnTo>
                    <a:pt x="1079909" y="491348"/>
                  </a:lnTo>
                  <a:lnTo>
                    <a:pt x="0" y="491348"/>
                  </a:lnTo>
                  <a:lnTo>
                    <a:pt x="0" y="0"/>
                  </a:lnTo>
                  <a:close/>
                </a:path>
              </a:pathLst>
            </a:custGeom>
            <a:blipFill rotWithShape="1">
              <a:blip xmlns:r="http://schemas.openxmlformats.org/officeDocument/2006/relationships" r:embed="rId10">
                <a:alphaModFix/>
              </a:blip>
              <a:stretch>
                <a:fillRect l="-36059" r="-34659" b="-150150"/>
              </a:stretch>
            </a:blipFill>
            <a:ln>
              <a:noFill/>
            </a:ln>
          </p:spPr>
        </p:sp>
        <p:sp>
          <p:nvSpPr>
            <p:cNvPr id="1048949" name="Google Shape;136;p2"/>
            <p:cNvSpPr txBox="1"/>
            <p:nvPr/>
          </p:nvSpPr>
          <p:spPr>
            <a:xfrm>
              <a:off x="4035246" y="553994"/>
              <a:ext cx="1138200" cy="468300"/>
            </a:xfrm>
            <a:prstGeom prst="rect"/>
            <a:noFill/>
            <a:ln>
              <a:noFill/>
            </a:ln>
          </p:spPr>
          <p:txBody>
            <a:bodyPr anchor="t" anchorCtr="0" bIns="0" lIns="0" rIns="0" spcFirstLastPara="1" tIns="0" wrap="square">
              <a:spAutoFit/>
            </a:bodyPr>
            <a:p>
              <a:pPr algn="l" indent="0" lvl="0" marL="0" marR="0" rtl="0">
                <a:lnSpc>
                  <a:spcPct val="96982"/>
                </a:lnSpc>
                <a:spcBef>
                  <a:spcPts val="0"/>
                </a:spcBef>
                <a:spcAft>
                  <a:spcPts val="0"/>
                </a:spcAft>
                <a:buNone/>
              </a:pPr>
              <a:r>
                <a:rPr b="1" cap="none" sz="2353" i="0" lang="en-US" strike="noStrike" u="none">
                  <a:solidFill>
                    <a:srgbClr val="34830D"/>
                  </a:solidFill>
                  <a:latin typeface="Arial"/>
                  <a:ea typeface="Arial"/>
                  <a:cs typeface="Arial"/>
                  <a:sym typeface="Arial"/>
                </a:rPr>
                <a:t>PEHR</a:t>
              </a:r>
            </a:p>
          </p:txBody>
        </p:sp>
        <p:sp>
          <p:nvSpPr>
            <p:cNvPr id="1048950" name="Google Shape;137;p2"/>
            <p:cNvSpPr txBox="1"/>
            <p:nvPr/>
          </p:nvSpPr>
          <p:spPr>
            <a:xfrm>
              <a:off x="4045745" y="549060"/>
              <a:ext cx="1138200" cy="66600"/>
            </a:xfrm>
            <a:prstGeom prst="rect"/>
            <a:noFill/>
            <a:ln>
              <a:noFill/>
            </a:ln>
          </p:spPr>
          <p:txBody>
            <a:bodyPr anchor="t" anchorCtr="0" bIns="0" lIns="0" rIns="0" spcFirstLastPara="1" tIns="0" wrap="square">
              <a:spAutoFit/>
            </a:bodyPr>
            <a:p>
              <a:pPr algn="l" indent="0" lvl="0" marL="0" marR="0" rtl="0">
                <a:lnSpc>
                  <a:spcPct val="97006"/>
                </a:lnSpc>
                <a:spcBef>
                  <a:spcPts val="0"/>
                </a:spcBef>
                <a:spcAft>
                  <a:spcPts val="0"/>
                </a:spcAft>
                <a:buNone/>
              </a:pPr>
              <a:r>
                <a:rPr b="1" cap="none" sz="334" i="0" lang="en-US" strike="noStrike" u="none">
                  <a:solidFill>
                    <a:srgbClr val="FF1616"/>
                  </a:solidFill>
                  <a:latin typeface="Arial"/>
                  <a:ea typeface="Arial"/>
                  <a:cs typeface="Arial"/>
                  <a:sym typeface="Arial"/>
                </a:rPr>
                <a:t>UNIVERSITAS PENDIDIKAN INDONESIA</a:t>
              </a:r>
            </a:p>
          </p:txBody>
        </p:sp>
        <p:sp>
          <p:nvSpPr>
            <p:cNvPr id="1048951" name="Google Shape;138;p2"/>
            <p:cNvSpPr txBox="1"/>
            <p:nvPr/>
          </p:nvSpPr>
          <p:spPr>
            <a:xfrm>
              <a:off x="4053379" y="965261"/>
              <a:ext cx="1179900" cy="145200"/>
            </a:xfrm>
            <a:prstGeom prst="rect"/>
            <a:noFill/>
            <a:ln>
              <a:noFill/>
            </a:ln>
          </p:spPr>
          <p:txBody>
            <a:bodyPr anchor="t" anchorCtr="0" bIns="0" lIns="0" rIns="0" spcFirstLastPara="1" tIns="0" wrap="square">
              <a:spAutoFit/>
            </a:bodyPr>
            <a:p>
              <a:pPr algn="ctr" indent="0" lvl="0" marL="0" marR="0" rtl="0">
                <a:lnSpc>
                  <a:spcPct val="140169"/>
                </a:lnSpc>
                <a:spcBef>
                  <a:spcPts val="0"/>
                </a:spcBef>
                <a:spcAft>
                  <a:spcPts val="0"/>
                </a:spcAft>
                <a:buNone/>
              </a:pPr>
              <a:r>
                <a:rPr b="1" cap="none" sz="707" i="0" lang="en-US" strike="noStrike" u="none">
                  <a:solidFill>
                    <a:srgbClr val="008037"/>
                  </a:solidFill>
                  <a:latin typeface="Livvic"/>
                  <a:ea typeface="Livvic"/>
                  <a:cs typeface="Livvic"/>
                  <a:sym typeface="Livvic"/>
                </a:rPr>
                <a:t>STUDY PROGRAM</a:t>
              </a:r>
            </a:p>
          </p:txBody>
        </p:sp>
        <p:sp>
          <p:nvSpPr>
            <p:cNvPr id="1048952" name="Google Shape;139;p2"/>
            <p:cNvSpPr txBox="1"/>
            <p:nvPr/>
          </p:nvSpPr>
          <p:spPr>
            <a:xfrm flipH="1">
              <a:off x="4013474" y="1078261"/>
              <a:ext cx="1125300" cy="72600"/>
            </a:xfrm>
            <a:prstGeom prst="rect"/>
            <a:noFill/>
            <a:ln>
              <a:noFill/>
            </a:ln>
          </p:spPr>
          <p:txBody>
            <a:bodyPr anchor="t" anchorCtr="0" bIns="0" lIns="0" rIns="0" spcFirstLastPara="1" tIns="0" wrap="square">
              <a:spAutoFit/>
            </a:bodyPr>
            <a:p>
              <a:pPr algn="ctr" indent="0" lvl="0" marL="0" marR="0" rtl="0">
                <a:lnSpc>
                  <a:spcPct val="139830"/>
                </a:lnSpc>
                <a:spcBef>
                  <a:spcPts val="0"/>
                </a:spcBef>
                <a:spcAft>
                  <a:spcPts val="0"/>
                </a:spcAft>
                <a:buNone/>
              </a:pPr>
              <a:r>
                <a:rPr b="0" cap="none" sz="354" i="0" lang="en-US" strike="noStrike" u="none">
                  <a:solidFill>
                    <a:srgbClr val="000000"/>
                  </a:solidFill>
                  <a:latin typeface="Arial"/>
                  <a:ea typeface="Arial"/>
                  <a:cs typeface="Arial"/>
                  <a:sym typeface="Arial"/>
                </a:rPr>
                <a:t>Faculty of Sport Education and Health</a:t>
              </a:r>
            </a:p>
          </p:txBody>
        </p:sp>
        <p:sp>
          <p:nvSpPr>
            <p:cNvPr id="1048953" name="Google Shape;140;p2"/>
            <p:cNvSpPr txBox="1"/>
            <p:nvPr/>
          </p:nvSpPr>
          <p:spPr>
            <a:xfrm>
              <a:off x="4035278" y="919960"/>
              <a:ext cx="1245000" cy="70800"/>
            </a:xfrm>
            <a:prstGeom prst="rect"/>
            <a:noFill/>
            <a:ln>
              <a:noFill/>
            </a:ln>
          </p:spPr>
          <p:txBody>
            <a:bodyPr anchor="t" anchorCtr="0" bIns="0" lIns="0" rIns="0" spcFirstLastPara="1" tIns="0" wrap="square">
              <a:spAutoFit/>
            </a:bodyPr>
            <a:p>
              <a:pPr algn="ctr" indent="0" lvl="0" marL="0" marR="0" rtl="0">
                <a:lnSpc>
                  <a:spcPct val="96910"/>
                </a:lnSpc>
                <a:spcBef>
                  <a:spcPts val="0"/>
                </a:spcBef>
                <a:spcAft>
                  <a:spcPts val="0"/>
                </a:spcAft>
                <a:buNone/>
              </a:pPr>
              <a:r>
                <a:rPr b="1" cap="none" sz="356" i="1" lang="en-US" strike="noStrike" u="none">
                  <a:solidFill>
                    <a:srgbClr val="FF1616"/>
                  </a:solidFill>
                  <a:latin typeface="Arial"/>
                  <a:ea typeface="Arial"/>
                  <a:cs typeface="Arial"/>
                  <a:sym typeface="Arial"/>
                </a:rPr>
                <a:t>Physical Education, Health, and Recreation</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35" name="Shape 109"/>
        <p:cNvGrpSpPr/>
        <p:nvPr/>
      </p:nvGrpSpPr>
      <p:grpSpPr>
        <a:xfrm>
          <a:off x="0" y="0"/>
          <a:ext cx="0" cy="0"/>
          <a:chOff x="0" y="0"/>
          <a:chExt cx="0" cy="0"/>
        </a:xfrm>
      </p:grpSpPr>
      <p:sp>
        <p:nvSpPr>
          <p:cNvPr id="1048606" name="Google Shape;110;p2"/>
          <p:cNvSpPr/>
          <p:nvPr/>
        </p:nvSpPr>
        <p:spPr>
          <a:xfrm>
            <a:off x="15040256" y="-926657"/>
            <a:ext cx="4870338" cy="5006890"/>
          </a:xfrm>
          <a:custGeom>
            <a:avLst/>
            <a:ahLst/>
            <a:rect l="l" t="t" r="r" b="b"/>
            <a:pathLst>
              <a:path w="4870338" h="5006890" extrusionOk="0">
                <a:moveTo>
                  <a:pt x="0" y="0"/>
                </a:moveTo>
                <a:lnTo>
                  <a:pt x="4870338" y="0"/>
                </a:lnTo>
                <a:lnTo>
                  <a:pt x="4870338" y="5006890"/>
                </a:lnTo>
                <a:lnTo>
                  <a:pt x="0" y="5006890"/>
                </a:lnTo>
                <a:lnTo>
                  <a:pt x="0" y="0"/>
                </a:lnTo>
                <a:close/>
              </a:path>
            </a:pathLst>
          </a:custGeom>
          <a:blipFill rotWithShape="1">
            <a:blip xmlns:r="http://schemas.openxmlformats.org/officeDocument/2006/relationships" r:embed="rId1">
              <a:alphaModFix/>
            </a:blip>
            <a:stretch>
              <a:fillRect/>
            </a:stretch>
          </a:blipFill>
          <a:ln>
            <a:noFill/>
          </a:ln>
        </p:spPr>
      </p:sp>
      <p:grpSp>
        <p:nvGrpSpPr>
          <p:cNvPr id="36" name="Google Shape;111;p2"/>
          <p:cNvGrpSpPr/>
          <p:nvPr/>
        </p:nvGrpSpPr>
        <p:grpSpPr>
          <a:xfrm>
            <a:off x="-389851" y="7477581"/>
            <a:ext cx="5033946" cy="3764559"/>
            <a:chOff x="0" y="-57150"/>
            <a:chExt cx="1325813" cy="991489"/>
          </a:xfrm>
        </p:grpSpPr>
        <p:sp>
          <p:nvSpPr>
            <p:cNvPr id="1048607" name="Google Shape;112;p2"/>
            <p:cNvSpPr/>
            <p:nvPr/>
          </p:nvSpPr>
          <p:spPr>
            <a:xfrm>
              <a:off x="0" y="0"/>
              <a:ext cx="1325813" cy="934339"/>
            </a:xfrm>
            <a:custGeom>
              <a:avLst/>
              <a:ah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048608" name="Google Shape;113;p2"/>
            <p:cNvSpPr txBox="1"/>
            <p:nvPr/>
          </p:nvSpPr>
          <p:spPr>
            <a:xfrm>
              <a:off x="0" y="-57150"/>
              <a:ext cx="1325813" cy="991489"/>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609" name="Google Shape;114;p2"/>
          <p:cNvSpPr txBox="1"/>
          <p:nvPr/>
        </p:nvSpPr>
        <p:spPr>
          <a:xfrm>
            <a:off x="1283362" y="3944620"/>
            <a:ext cx="14161876" cy="1564655"/>
          </a:xfrm>
          <a:prstGeom prst="rect"/>
          <a:noFill/>
          <a:ln>
            <a:noFill/>
          </a:ln>
        </p:spPr>
        <p:txBody>
          <a:bodyPr anchor="t" anchorCtr="0" bIns="0" lIns="0" rIns="0" spcFirstLastPara="1" tIns="0" wrap="square">
            <a:spAutoFit/>
          </a:bodyPr>
          <a:p>
            <a:pPr algn="l" indent="0" lvl="0" marL="0" marR="0" rtl="0">
              <a:lnSpc>
                <a:spcPct val="110001"/>
              </a:lnSpc>
              <a:spcBef>
                <a:spcPts val="0"/>
              </a:spcBef>
              <a:spcAft>
                <a:spcPts val="0"/>
              </a:spcAft>
              <a:buNone/>
            </a:pPr>
            <a:r>
              <a:rPr b="1" dirty="0" sz="9600" lang="en-US">
                <a:solidFill>
                  <a:srgbClr val="0B2957"/>
                </a:solidFill>
                <a:latin typeface="Fira Sans"/>
                <a:sym typeface="Fira Sans"/>
              </a:rPr>
              <a:t>Introduction</a:t>
            </a:r>
            <a:endParaRPr dirty="0" sz="9600"/>
          </a:p>
        </p:txBody>
      </p:sp>
      <p:grpSp>
        <p:nvGrpSpPr>
          <p:cNvPr id="37" name="Google Shape;115;p2"/>
          <p:cNvGrpSpPr/>
          <p:nvPr/>
        </p:nvGrpSpPr>
        <p:grpSpPr>
          <a:xfrm>
            <a:off x="7927220" y="9547391"/>
            <a:ext cx="10968787" cy="1350043"/>
            <a:chOff x="0" y="-57150"/>
            <a:chExt cx="2888899" cy="355567"/>
          </a:xfrm>
        </p:grpSpPr>
        <p:sp>
          <p:nvSpPr>
            <p:cNvPr id="1048610" name="Google Shape;116;p2"/>
            <p:cNvSpPr/>
            <p:nvPr/>
          </p:nvSpPr>
          <p:spPr>
            <a:xfrm>
              <a:off x="0" y="0"/>
              <a:ext cx="2888899" cy="298417"/>
            </a:xfrm>
            <a:custGeom>
              <a:avLst/>
              <a:ah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048611" name="Google Shape;117;p2"/>
            <p:cNvSpPr txBox="1"/>
            <p:nvPr/>
          </p:nvSpPr>
          <p:spPr>
            <a:xfrm>
              <a:off x="0" y="-57150"/>
              <a:ext cx="2888899" cy="355567"/>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612" name="Google Shape;118;p2"/>
          <p:cNvSpPr/>
          <p:nvPr/>
        </p:nvSpPr>
        <p:spPr>
          <a:xfrm rot="-5400000" flipH="1">
            <a:off x="4124392" y="6892435"/>
            <a:ext cx="4629117" cy="6224974"/>
          </a:xfrm>
          <a:custGeom>
            <a:avLst/>
            <a:ahLst/>
            <a:rect l="l" t="t" r="r" b="b"/>
            <a:pathLst>
              <a:path w="4629117" h="6224974" extrusionOk="0">
                <a:moveTo>
                  <a:pt x="4629117" y="0"/>
                </a:moveTo>
                <a:lnTo>
                  <a:pt x="0" y="0"/>
                </a:lnTo>
                <a:lnTo>
                  <a:pt x="0" y="6224974"/>
                </a:lnTo>
                <a:lnTo>
                  <a:pt x="4629117" y="6224974"/>
                </a:lnTo>
                <a:lnTo>
                  <a:pt x="4629117" y="0"/>
                </a:lnTo>
                <a:close/>
              </a:path>
            </a:pathLst>
          </a:custGeom>
          <a:blipFill rotWithShape="1">
            <a:blip xmlns:r="http://schemas.openxmlformats.org/officeDocument/2006/relationships" r:embed="rId2">
              <a:alphaModFix/>
            </a:blip>
            <a:stretch>
              <a:fillRect/>
            </a:stretch>
          </a:blipFill>
          <a:ln>
            <a:noFill/>
          </a:ln>
        </p:spPr>
      </p:sp>
      <p:grpSp>
        <p:nvGrpSpPr>
          <p:cNvPr id="38" name="Google Shape;121;p2"/>
          <p:cNvGrpSpPr/>
          <p:nvPr/>
        </p:nvGrpSpPr>
        <p:grpSpPr>
          <a:xfrm>
            <a:off x="16497052" y="2765547"/>
            <a:ext cx="6119648" cy="6119648"/>
            <a:chOff x="0" y="0"/>
            <a:chExt cx="812800" cy="812800"/>
          </a:xfrm>
        </p:grpSpPr>
        <p:sp>
          <p:nvSpPr>
            <p:cNvPr id="1048613" name="Google Shape;122;p2"/>
            <p:cNvSpPr/>
            <p:nvPr/>
          </p:nvSpPr>
          <p:spPr>
            <a:xfrm>
              <a:off x="0" y="0"/>
              <a:ext cx="812800" cy="812800"/>
            </a:xfrm>
            <a:custGeom>
              <a:avLst/>
              <a:ah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048614" name="Google Shape;123;p2"/>
            <p:cNvSpPr txBox="1"/>
            <p:nvPr/>
          </p:nvSpPr>
          <p:spPr>
            <a:xfrm>
              <a:off x="139700" y="82550"/>
              <a:ext cx="533400" cy="590550"/>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39" name="Google Shape;124;p2"/>
          <p:cNvGrpSpPr/>
          <p:nvPr/>
        </p:nvGrpSpPr>
        <p:grpSpPr>
          <a:xfrm>
            <a:off x="308966" y="373605"/>
            <a:ext cx="5601330" cy="933145"/>
            <a:chOff x="0" y="0"/>
            <a:chExt cx="7468440" cy="1244194"/>
          </a:xfrm>
        </p:grpSpPr>
        <p:grpSp>
          <p:nvGrpSpPr>
            <p:cNvPr id="40" name="Google Shape;125;p2"/>
            <p:cNvGrpSpPr/>
            <p:nvPr/>
          </p:nvGrpSpPr>
          <p:grpSpPr>
            <a:xfrm>
              <a:off x="0" y="0"/>
              <a:ext cx="7468440" cy="1244194"/>
              <a:chOff x="0" y="0"/>
              <a:chExt cx="1129977" cy="188247"/>
            </a:xfrm>
          </p:grpSpPr>
          <p:sp>
            <p:nvSpPr>
              <p:cNvPr id="1048615" name="Google Shape;126;p2"/>
              <p:cNvSpPr/>
              <p:nvPr/>
            </p:nvSpPr>
            <p:spPr>
              <a:xfrm>
                <a:off x="0" y="0"/>
                <a:ext cx="1129977" cy="188247"/>
              </a:xfrm>
              <a:custGeom>
                <a:avLst/>
                <a:ah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16" name="Google Shape;127;p2"/>
              <p:cNvSpPr txBox="1"/>
              <p:nvPr/>
            </p:nvSpPr>
            <p:spPr>
              <a:xfrm>
                <a:off x="0" y="9525"/>
                <a:ext cx="1129977" cy="178722"/>
              </a:xfrm>
              <a:prstGeom prst="rect"/>
              <a:noFill/>
              <a:ln>
                <a:noFill/>
              </a:ln>
            </p:spPr>
            <p:txBody>
              <a:bodyPr anchor="ctr" anchorCtr="0" bIns="185125" lIns="185125" rIns="185125" spcFirstLastPara="1" tIns="185125" wrap="square">
                <a:noAutofit/>
              </a:bodyPr>
              <a:p>
                <a:pPr algn="ctr" indent="0" lvl="0" marL="0" marR="0" rtl="0">
                  <a:lnSpc>
                    <a:spcPct val="100000"/>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617" name="Google Shape;128;p2"/>
            <p:cNvSpPr/>
            <p:nvPr/>
          </p:nvSpPr>
          <p:spPr>
            <a:xfrm>
              <a:off x="167170" y="247983"/>
              <a:ext cx="2565353" cy="748228"/>
            </a:xfrm>
            <a:custGeom>
              <a:avLst/>
              <a:ahLst/>
              <a:rect l="l" t="t" r="r" b="b"/>
              <a:pathLst>
                <a:path w="2565353" h="748228" extrusionOk="0">
                  <a:moveTo>
                    <a:pt x="0" y="0"/>
                  </a:moveTo>
                  <a:lnTo>
                    <a:pt x="2565353" y="0"/>
                  </a:lnTo>
                  <a:lnTo>
                    <a:pt x="2565353" y="748228"/>
                  </a:lnTo>
                  <a:lnTo>
                    <a:pt x="0" y="748228"/>
                  </a:lnTo>
                  <a:lnTo>
                    <a:pt x="0" y="0"/>
                  </a:lnTo>
                  <a:close/>
                </a:path>
              </a:pathLst>
            </a:custGeom>
            <a:blipFill rotWithShape="1">
              <a:blip xmlns:r="http://schemas.openxmlformats.org/officeDocument/2006/relationships" r:embed="rId3">
                <a:alphaModFix/>
              </a:blip>
              <a:stretch>
                <a:fillRect/>
              </a:stretch>
            </a:blipFill>
            <a:ln>
              <a:noFill/>
            </a:ln>
          </p:spPr>
        </p:sp>
        <p:sp>
          <p:nvSpPr>
            <p:cNvPr id="1048618" name="Google Shape;129;p2"/>
            <p:cNvSpPr/>
            <p:nvPr/>
          </p:nvSpPr>
          <p:spPr>
            <a:xfrm>
              <a:off x="2726939" y="294969"/>
              <a:ext cx="1174745" cy="626041"/>
            </a:xfrm>
            <a:custGeom>
              <a:avLst/>
              <a:ahLst/>
              <a:rect l="l" t="t" r="r" b="b"/>
              <a:pathLst>
                <a:path w="1174745" h="626041" extrusionOk="0">
                  <a:moveTo>
                    <a:pt x="0" y="0"/>
                  </a:moveTo>
                  <a:lnTo>
                    <a:pt x="1174744" y="0"/>
                  </a:lnTo>
                  <a:lnTo>
                    <a:pt x="1174744" y="626041"/>
                  </a:lnTo>
                  <a:lnTo>
                    <a:pt x="0" y="626041"/>
                  </a:lnTo>
                  <a:lnTo>
                    <a:pt x="0" y="0"/>
                  </a:lnTo>
                  <a:close/>
                </a:path>
              </a:pathLst>
            </a:custGeom>
            <a:blipFill rotWithShape="1">
              <a:blip xmlns:r="http://schemas.openxmlformats.org/officeDocument/2006/relationships" r:embed="rId4">
                <a:alphaModFix/>
              </a:blip>
              <a:stretch>
                <a:fillRect/>
              </a:stretch>
            </a:blipFill>
            <a:ln>
              <a:noFill/>
            </a:ln>
          </p:spPr>
        </p:sp>
        <p:sp>
          <p:nvSpPr>
            <p:cNvPr id="1048619" name="Google Shape;130;p2"/>
            <p:cNvSpPr/>
            <p:nvPr/>
          </p:nvSpPr>
          <p:spPr>
            <a:xfrm>
              <a:off x="6297565" y="128306"/>
              <a:ext cx="985473" cy="959367"/>
            </a:xfrm>
            <a:custGeom>
              <a:avLst/>
              <a:ahLst/>
              <a:rect l="l" t="t" r="r" b="b"/>
              <a:pathLst>
                <a:path w="985473" h="959367" extrusionOk="0">
                  <a:moveTo>
                    <a:pt x="0" y="0"/>
                  </a:moveTo>
                  <a:lnTo>
                    <a:pt x="985473" y="0"/>
                  </a:lnTo>
                  <a:lnTo>
                    <a:pt x="985473" y="959368"/>
                  </a:lnTo>
                  <a:lnTo>
                    <a:pt x="0" y="959368"/>
                  </a:lnTo>
                  <a:lnTo>
                    <a:pt x="0" y="0"/>
                  </a:lnTo>
                  <a:close/>
                </a:path>
              </a:pathLst>
            </a:custGeom>
            <a:blipFill rotWithShape="1">
              <a:blip xmlns:r="http://schemas.openxmlformats.org/officeDocument/2006/relationships" r:embed="rId5">
                <a:alphaModFix/>
              </a:blip>
              <a:stretch>
                <a:fillRect/>
              </a:stretch>
            </a:blipFill>
            <a:ln>
              <a:noFill/>
            </a:ln>
          </p:spPr>
        </p:sp>
        <p:sp>
          <p:nvSpPr>
            <p:cNvPr id="1048620" name="Google Shape;131;p2"/>
            <p:cNvSpPr/>
            <p:nvPr/>
          </p:nvSpPr>
          <p:spPr>
            <a:xfrm>
              <a:off x="5233228" y="207580"/>
              <a:ext cx="967745" cy="829035"/>
            </a:xfrm>
            <a:custGeom>
              <a:avLst/>
              <a:ahLst/>
              <a:rect l="l" t="t" r="r" b="b"/>
              <a:pathLst>
                <a:path w="967745" h="829035" extrusionOk="0">
                  <a:moveTo>
                    <a:pt x="0" y="0"/>
                  </a:moveTo>
                  <a:lnTo>
                    <a:pt x="967744" y="0"/>
                  </a:lnTo>
                  <a:lnTo>
                    <a:pt x="967744" y="829034"/>
                  </a:lnTo>
                  <a:lnTo>
                    <a:pt x="0" y="829034"/>
                  </a:lnTo>
                  <a:lnTo>
                    <a:pt x="0" y="0"/>
                  </a:lnTo>
                  <a:close/>
                </a:path>
              </a:pathLst>
            </a:custGeom>
            <a:blipFill rotWithShape="1">
              <a:blip xmlns:r="http://schemas.openxmlformats.org/officeDocument/2006/relationships" r:embed="rId6">
                <a:alphaModFix/>
              </a:blip>
              <a:stretch>
                <a:fillRect/>
              </a:stretch>
            </a:blipFill>
            <a:ln>
              <a:noFill/>
            </a:ln>
          </p:spPr>
        </p:sp>
      </p:grpSp>
      <p:sp>
        <p:nvSpPr>
          <p:cNvPr id="1048621" name="Google Shape;132;p2"/>
          <p:cNvSpPr/>
          <p:nvPr/>
        </p:nvSpPr>
        <p:spPr>
          <a:xfrm>
            <a:off x="-1736595" y="840178"/>
            <a:ext cx="3473190" cy="6745532"/>
          </a:xfrm>
          <a:custGeom>
            <a:avLst/>
            <a:ahLst/>
            <a:rect l="l" t="t" r="r" b="b"/>
            <a:pathLst>
              <a:path w="3473190" h="6745532" extrusionOk="0">
                <a:moveTo>
                  <a:pt x="0" y="0"/>
                </a:moveTo>
                <a:lnTo>
                  <a:pt x="3473190" y="0"/>
                </a:lnTo>
                <a:lnTo>
                  <a:pt x="3473190" y="6745531"/>
                </a:lnTo>
                <a:lnTo>
                  <a:pt x="0" y="6745531"/>
                </a:lnTo>
                <a:lnTo>
                  <a:pt x="0" y="0"/>
                </a:lnTo>
                <a:close/>
              </a:path>
            </a:pathLst>
          </a:custGeom>
          <a:blipFill rotWithShape="1">
            <a:blip xmlns:r="http://schemas.openxmlformats.org/officeDocument/2006/relationships" r:embed="rId7">
              <a:alphaModFix/>
            </a:blip>
            <a:stretch>
              <a:fillRect l="-69767" r="-71668" b="-24313"/>
            </a:stretch>
          </a:blipFill>
          <a:ln>
            <a:noFill/>
          </a:ln>
        </p:spPr>
      </p:sp>
      <p:sp>
        <p:nvSpPr>
          <p:cNvPr id="1048622" name="Google Shape;133;p2"/>
          <p:cNvSpPr/>
          <p:nvPr/>
        </p:nvSpPr>
        <p:spPr>
          <a:xfrm>
            <a:off x="16551405" y="3259390"/>
            <a:ext cx="3473190" cy="6745532"/>
          </a:xfrm>
          <a:custGeom>
            <a:avLst/>
            <a:ahLst/>
            <a:rect l="l" t="t" r="r" b="b"/>
            <a:pathLst>
              <a:path w="3473190" h="6745532" extrusionOk="0">
                <a:moveTo>
                  <a:pt x="0" y="0"/>
                </a:moveTo>
                <a:lnTo>
                  <a:pt x="3473190" y="0"/>
                </a:lnTo>
                <a:lnTo>
                  <a:pt x="3473190" y="6745532"/>
                </a:lnTo>
                <a:lnTo>
                  <a:pt x="0" y="6745532"/>
                </a:lnTo>
                <a:lnTo>
                  <a:pt x="0" y="0"/>
                </a:lnTo>
                <a:close/>
              </a:path>
            </a:pathLst>
          </a:custGeom>
          <a:blipFill rotWithShape="1">
            <a:blip xmlns:r="http://schemas.openxmlformats.org/officeDocument/2006/relationships" r:embed="rId7">
              <a:alphaModFix/>
            </a:blip>
            <a:stretch>
              <a:fillRect l="-69767" r="-71668" b="-24313"/>
            </a:stretch>
          </a:blipFill>
          <a:ln>
            <a:noFill/>
          </a:ln>
        </p:spPr>
      </p:sp>
      <p:grpSp>
        <p:nvGrpSpPr>
          <p:cNvPr id="41" name="Google Shape;134;p2"/>
          <p:cNvGrpSpPr/>
          <p:nvPr/>
        </p:nvGrpSpPr>
        <p:grpSpPr>
          <a:xfrm>
            <a:off x="3319072" y="416885"/>
            <a:ext cx="950102" cy="823076"/>
            <a:chOff x="4013474" y="57707"/>
            <a:chExt cx="1266804" cy="1097436"/>
          </a:xfrm>
        </p:grpSpPr>
        <p:sp>
          <p:nvSpPr>
            <p:cNvPr id="1048623" name="Google Shape;135;p2"/>
            <p:cNvSpPr/>
            <p:nvPr/>
          </p:nvSpPr>
          <p:spPr>
            <a:xfrm>
              <a:off x="4023594" y="57707"/>
              <a:ext cx="1079908" cy="491348"/>
            </a:xfrm>
            <a:custGeom>
              <a:avLst/>
              <a:ahLst/>
              <a:rect l="l" t="t" r="r" b="b"/>
              <a:pathLst>
                <a:path w="1079908" h="491348" extrusionOk="0">
                  <a:moveTo>
                    <a:pt x="0" y="0"/>
                  </a:moveTo>
                  <a:lnTo>
                    <a:pt x="1079909" y="0"/>
                  </a:lnTo>
                  <a:lnTo>
                    <a:pt x="1079909" y="491348"/>
                  </a:lnTo>
                  <a:lnTo>
                    <a:pt x="0" y="491348"/>
                  </a:lnTo>
                  <a:lnTo>
                    <a:pt x="0" y="0"/>
                  </a:lnTo>
                  <a:close/>
                </a:path>
              </a:pathLst>
            </a:custGeom>
            <a:blipFill rotWithShape="1">
              <a:blip xmlns:r="http://schemas.openxmlformats.org/officeDocument/2006/relationships" r:embed="rId8">
                <a:alphaModFix/>
              </a:blip>
              <a:stretch>
                <a:fillRect l="-36059" r="-34659" b="-150150"/>
              </a:stretch>
            </a:blipFill>
            <a:ln>
              <a:noFill/>
            </a:ln>
          </p:spPr>
        </p:sp>
        <p:sp>
          <p:nvSpPr>
            <p:cNvPr id="1048624" name="Google Shape;136;p2"/>
            <p:cNvSpPr txBox="1"/>
            <p:nvPr/>
          </p:nvSpPr>
          <p:spPr>
            <a:xfrm>
              <a:off x="4035246" y="553994"/>
              <a:ext cx="1138200" cy="468300"/>
            </a:xfrm>
            <a:prstGeom prst="rect"/>
            <a:noFill/>
            <a:ln>
              <a:noFill/>
            </a:ln>
          </p:spPr>
          <p:txBody>
            <a:bodyPr anchor="t" anchorCtr="0" bIns="0" lIns="0" rIns="0" spcFirstLastPara="1" tIns="0" wrap="square">
              <a:spAutoFit/>
            </a:bodyPr>
            <a:p>
              <a:pPr algn="l" indent="0" lvl="0" marL="0" marR="0" rtl="0">
                <a:lnSpc>
                  <a:spcPct val="96982"/>
                </a:lnSpc>
                <a:spcBef>
                  <a:spcPts val="0"/>
                </a:spcBef>
                <a:spcAft>
                  <a:spcPts val="0"/>
                </a:spcAft>
                <a:buNone/>
              </a:pPr>
              <a:r>
                <a:rPr b="1" cap="none" sz="2353" i="0" lang="en-US" strike="noStrike" u="none">
                  <a:solidFill>
                    <a:srgbClr val="34830D"/>
                  </a:solidFill>
                  <a:latin typeface="Arial"/>
                  <a:ea typeface="Arial"/>
                  <a:cs typeface="Arial"/>
                  <a:sym typeface="Arial"/>
                </a:rPr>
                <a:t>PEHR</a:t>
              </a:r>
            </a:p>
          </p:txBody>
        </p:sp>
        <p:sp>
          <p:nvSpPr>
            <p:cNvPr id="1048625" name="Google Shape;137;p2"/>
            <p:cNvSpPr txBox="1"/>
            <p:nvPr/>
          </p:nvSpPr>
          <p:spPr>
            <a:xfrm>
              <a:off x="4045745" y="549060"/>
              <a:ext cx="1138200" cy="66600"/>
            </a:xfrm>
            <a:prstGeom prst="rect"/>
            <a:noFill/>
            <a:ln>
              <a:noFill/>
            </a:ln>
          </p:spPr>
          <p:txBody>
            <a:bodyPr anchor="t" anchorCtr="0" bIns="0" lIns="0" rIns="0" spcFirstLastPara="1" tIns="0" wrap="square">
              <a:spAutoFit/>
            </a:bodyPr>
            <a:p>
              <a:pPr algn="l" indent="0" lvl="0" marL="0" marR="0" rtl="0">
                <a:lnSpc>
                  <a:spcPct val="97006"/>
                </a:lnSpc>
                <a:spcBef>
                  <a:spcPts val="0"/>
                </a:spcBef>
                <a:spcAft>
                  <a:spcPts val="0"/>
                </a:spcAft>
                <a:buNone/>
              </a:pPr>
              <a:r>
                <a:rPr b="1" cap="none" sz="334" i="0" lang="en-US" strike="noStrike" u="none">
                  <a:solidFill>
                    <a:srgbClr val="FF1616"/>
                  </a:solidFill>
                  <a:latin typeface="Arial"/>
                  <a:ea typeface="Arial"/>
                  <a:cs typeface="Arial"/>
                  <a:sym typeface="Arial"/>
                </a:rPr>
                <a:t>UNIVERSITAS PENDIDIKAN INDONESIA</a:t>
              </a:r>
            </a:p>
          </p:txBody>
        </p:sp>
        <p:sp>
          <p:nvSpPr>
            <p:cNvPr id="1048626" name="Google Shape;138;p2"/>
            <p:cNvSpPr txBox="1"/>
            <p:nvPr/>
          </p:nvSpPr>
          <p:spPr>
            <a:xfrm>
              <a:off x="4053379" y="965261"/>
              <a:ext cx="1179900" cy="189882"/>
            </a:xfrm>
            <a:prstGeom prst="rect"/>
            <a:noFill/>
            <a:ln>
              <a:noFill/>
            </a:ln>
          </p:spPr>
          <p:txBody>
            <a:bodyPr anchor="t" anchorCtr="0" bIns="0" lIns="0" rIns="0" spcFirstLastPara="1" tIns="0" wrap="square">
              <a:spAutoFit/>
            </a:bodyPr>
            <a:p>
              <a:pPr algn="ctr" indent="0" lvl="0" marL="0" marR="0" rtl="0">
                <a:lnSpc>
                  <a:spcPct val="140169"/>
                </a:lnSpc>
                <a:spcBef>
                  <a:spcPts val="0"/>
                </a:spcBef>
                <a:spcAft>
                  <a:spcPts val="0"/>
                </a:spcAft>
                <a:buNone/>
              </a:pPr>
              <a:r>
                <a:rPr b="1" cap="none" sz="707" i="0" lang="en-US" strike="noStrike" u="none">
                  <a:solidFill>
                    <a:srgbClr val="008037"/>
                  </a:solidFill>
                  <a:latin typeface="Livvic"/>
                  <a:ea typeface="Livvic"/>
                  <a:cs typeface="Livvic"/>
                  <a:sym typeface="Livvic"/>
                </a:rPr>
                <a:t>STUDY PROGRAM</a:t>
              </a:r>
            </a:p>
          </p:txBody>
        </p:sp>
        <p:sp>
          <p:nvSpPr>
            <p:cNvPr id="1048627" name="Google Shape;139;p2"/>
            <p:cNvSpPr txBox="1"/>
            <p:nvPr/>
          </p:nvSpPr>
          <p:spPr>
            <a:xfrm flipH="1">
              <a:off x="4013474" y="1078261"/>
              <a:ext cx="1125300" cy="72600"/>
            </a:xfrm>
            <a:prstGeom prst="rect"/>
            <a:noFill/>
            <a:ln>
              <a:noFill/>
            </a:ln>
          </p:spPr>
          <p:txBody>
            <a:bodyPr anchor="t" anchorCtr="0" bIns="0" lIns="0" rIns="0" spcFirstLastPara="1" tIns="0" wrap="square">
              <a:spAutoFit/>
            </a:bodyPr>
            <a:p>
              <a:pPr algn="ctr" indent="0" lvl="0" marL="0" marR="0" rtl="0">
                <a:lnSpc>
                  <a:spcPct val="139830"/>
                </a:lnSpc>
                <a:spcBef>
                  <a:spcPts val="0"/>
                </a:spcBef>
                <a:spcAft>
                  <a:spcPts val="0"/>
                </a:spcAft>
                <a:buNone/>
              </a:pPr>
              <a:r>
                <a:rPr b="0" cap="none" sz="354" i="0" lang="en-US" strike="noStrike" u="none">
                  <a:solidFill>
                    <a:srgbClr val="000000"/>
                  </a:solidFill>
                  <a:latin typeface="Arial"/>
                  <a:ea typeface="Arial"/>
                  <a:cs typeface="Arial"/>
                  <a:sym typeface="Arial"/>
                </a:rPr>
                <a:t>Faculty of Sport Education and Health</a:t>
              </a:r>
            </a:p>
          </p:txBody>
        </p:sp>
        <p:sp>
          <p:nvSpPr>
            <p:cNvPr id="1048628" name="Google Shape;140;p2"/>
            <p:cNvSpPr txBox="1"/>
            <p:nvPr/>
          </p:nvSpPr>
          <p:spPr>
            <a:xfrm>
              <a:off x="4035278" y="919960"/>
              <a:ext cx="1245000" cy="70800"/>
            </a:xfrm>
            <a:prstGeom prst="rect"/>
            <a:noFill/>
            <a:ln>
              <a:noFill/>
            </a:ln>
          </p:spPr>
          <p:txBody>
            <a:bodyPr anchor="t" anchorCtr="0" bIns="0" lIns="0" rIns="0" spcFirstLastPara="1" tIns="0" wrap="square">
              <a:spAutoFit/>
            </a:bodyPr>
            <a:p>
              <a:pPr algn="ctr" indent="0" lvl="0" marL="0" marR="0" rtl="0">
                <a:lnSpc>
                  <a:spcPct val="96910"/>
                </a:lnSpc>
                <a:spcBef>
                  <a:spcPts val="0"/>
                </a:spcBef>
                <a:spcAft>
                  <a:spcPts val="0"/>
                </a:spcAft>
                <a:buNone/>
              </a:pPr>
              <a:r>
                <a:rPr b="1" cap="none" sz="356" i="1" lang="en-US" strike="noStrike" u="none">
                  <a:solidFill>
                    <a:srgbClr val="FF1616"/>
                  </a:solidFill>
                  <a:latin typeface="Arial"/>
                  <a:ea typeface="Arial"/>
                  <a:cs typeface="Arial"/>
                  <a:sym typeface="Arial"/>
                </a:rPr>
                <a:t>Physical Education, Health, and Recreation</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44" name="Shape 109"/>
        <p:cNvGrpSpPr/>
        <p:nvPr/>
      </p:nvGrpSpPr>
      <p:grpSpPr>
        <a:xfrm>
          <a:off x="0" y="0"/>
          <a:ext cx="0" cy="0"/>
          <a:chOff x="0" y="0"/>
          <a:chExt cx="0" cy="0"/>
        </a:xfrm>
      </p:grpSpPr>
      <p:sp>
        <p:nvSpPr>
          <p:cNvPr id="1048631" name="Google Shape;110;p2"/>
          <p:cNvSpPr/>
          <p:nvPr/>
        </p:nvSpPr>
        <p:spPr>
          <a:xfrm>
            <a:off x="15040256" y="-926657"/>
            <a:ext cx="4870338" cy="5006890"/>
          </a:xfrm>
          <a:custGeom>
            <a:avLst/>
            <a:ahLst/>
            <a:rect l="l" t="t" r="r" b="b"/>
            <a:pathLst>
              <a:path w="4870338" h="5006890" extrusionOk="0">
                <a:moveTo>
                  <a:pt x="0" y="0"/>
                </a:moveTo>
                <a:lnTo>
                  <a:pt x="4870338" y="0"/>
                </a:lnTo>
                <a:lnTo>
                  <a:pt x="4870338" y="5006890"/>
                </a:lnTo>
                <a:lnTo>
                  <a:pt x="0" y="5006890"/>
                </a:lnTo>
                <a:lnTo>
                  <a:pt x="0" y="0"/>
                </a:lnTo>
                <a:close/>
              </a:path>
            </a:pathLst>
          </a:custGeom>
          <a:blipFill rotWithShape="1">
            <a:blip xmlns:r="http://schemas.openxmlformats.org/officeDocument/2006/relationships" r:embed="rId1">
              <a:alphaModFix/>
            </a:blip>
            <a:stretch>
              <a:fillRect/>
            </a:stretch>
          </a:blipFill>
          <a:ln>
            <a:noFill/>
          </a:ln>
        </p:spPr>
      </p:sp>
      <p:grpSp>
        <p:nvGrpSpPr>
          <p:cNvPr id="45" name="Google Shape;111;p2"/>
          <p:cNvGrpSpPr/>
          <p:nvPr/>
        </p:nvGrpSpPr>
        <p:grpSpPr>
          <a:xfrm>
            <a:off x="-389851" y="7477581"/>
            <a:ext cx="5033946" cy="3764559"/>
            <a:chOff x="0" y="-57150"/>
            <a:chExt cx="1325813" cy="991489"/>
          </a:xfrm>
        </p:grpSpPr>
        <p:sp>
          <p:nvSpPr>
            <p:cNvPr id="1048632" name="Google Shape;112;p2"/>
            <p:cNvSpPr/>
            <p:nvPr/>
          </p:nvSpPr>
          <p:spPr>
            <a:xfrm>
              <a:off x="0" y="0"/>
              <a:ext cx="1325813" cy="934339"/>
            </a:xfrm>
            <a:custGeom>
              <a:avLst/>
              <a:ah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048633" name="Google Shape;113;p2"/>
            <p:cNvSpPr txBox="1"/>
            <p:nvPr/>
          </p:nvSpPr>
          <p:spPr>
            <a:xfrm>
              <a:off x="0" y="-57150"/>
              <a:ext cx="1325813" cy="991489"/>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46" name="Google Shape;115;p2"/>
          <p:cNvGrpSpPr/>
          <p:nvPr/>
        </p:nvGrpSpPr>
        <p:grpSpPr>
          <a:xfrm>
            <a:off x="7927220" y="9547391"/>
            <a:ext cx="10968787" cy="1350043"/>
            <a:chOff x="0" y="-57150"/>
            <a:chExt cx="2888899" cy="355567"/>
          </a:xfrm>
        </p:grpSpPr>
        <p:sp>
          <p:nvSpPr>
            <p:cNvPr id="1048634" name="Google Shape;116;p2"/>
            <p:cNvSpPr/>
            <p:nvPr/>
          </p:nvSpPr>
          <p:spPr>
            <a:xfrm>
              <a:off x="0" y="0"/>
              <a:ext cx="2888899" cy="298417"/>
            </a:xfrm>
            <a:custGeom>
              <a:avLst/>
              <a:ah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048635" name="Google Shape;117;p2"/>
            <p:cNvSpPr txBox="1"/>
            <p:nvPr/>
          </p:nvSpPr>
          <p:spPr>
            <a:xfrm>
              <a:off x="0" y="-57150"/>
              <a:ext cx="2888899" cy="355567"/>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636" name="Google Shape;118;p2"/>
          <p:cNvSpPr/>
          <p:nvPr/>
        </p:nvSpPr>
        <p:spPr>
          <a:xfrm rot="-5400000" flipH="1">
            <a:off x="4124392" y="6892435"/>
            <a:ext cx="4629117" cy="6224974"/>
          </a:xfrm>
          <a:custGeom>
            <a:avLst/>
            <a:ahLst/>
            <a:rect l="l" t="t" r="r" b="b"/>
            <a:pathLst>
              <a:path w="4629117" h="6224974" extrusionOk="0">
                <a:moveTo>
                  <a:pt x="4629117" y="0"/>
                </a:moveTo>
                <a:lnTo>
                  <a:pt x="0" y="0"/>
                </a:lnTo>
                <a:lnTo>
                  <a:pt x="0" y="6224974"/>
                </a:lnTo>
                <a:lnTo>
                  <a:pt x="4629117" y="6224974"/>
                </a:lnTo>
                <a:lnTo>
                  <a:pt x="4629117" y="0"/>
                </a:lnTo>
                <a:close/>
              </a:path>
            </a:pathLst>
          </a:custGeom>
          <a:blipFill rotWithShape="1">
            <a:blip xmlns:r="http://schemas.openxmlformats.org/officeDocument/2006/relationships" r:embed="rId2">
              <a:alphaModFix/>
            </a:blip>
            <a:stretch>
              <a:fillRect/>
            </a:stretch>
          </a:blipFill>
          <a:ln>
            <a:noFill/>
          </a:ln>
        </p:spPr>
      </p:sp>
      <p:sp>
        <p:nvSpPr>
          <p:cNvPr id="1048637" name="Google Shape;119;p2"/>
          <p:cNvSpPr txBox="1"/>
          <p:nvPr/>
        </p:nvSpPr>
        <p:spPr>
          <a:xfrm>
            <a:off x="1396351" y="1333545"/>
            <a:ext cx="15208645" cy="7103182"/>
          </a:xfrm>
          <a:prstGeom prst="rect"/>
          <a:noFill/>
          <a:ln>
            <a:noFill/>
          </a:ln>
        </p:spPr>
        <p:txBody>
          <a:bodyPr anchor="t" anchorCtr="0" bIns="0" lIns="0" rIns="0" spcFirstLastPara="1" tIns="0" wrap="square">
            <a:spAutoFit/>
          </a:bodyPr>
          <a:p>
            <a:pPr algn="just">
              <a:lnSpc>
                <a:spcPct val="233044"/>
              </a:lnSpc>
            </a:pPr>
            <a:r>
              <a:rPr b="1" sz="2000" lang="en-US" noProof="1" smtClean="0">
                <a:latin typeface="Fira Sans" panose="020B0503050000020004" pitchFamily="34" charset="0"/>
              </a:rPr>
              <a:t>	</a:t>
            </a:r>
            <a:r>
              <a:rPr b="1" sz="2000" lang="en-US" noProof="1" smtClean="0">
                <a:latin typeface="Fira Sans" panose="020B0604020202020204" charset="0"/>
              </a:rPr>
              <a:t>Education in the 21st century is not only focused on academic achievement but also on developing students' social skills, character, communication, and collaboration, which are considered essential competencies for lifelong learning and successful participation in society (UNESCO, 2021; OECD, 2023). During adolescence, students are expected to build positive interpersonal relationships, cooperate with peers, and adapt to diverse social environments. However, many adolescents still experience difficulties in communication, empathy, cooperation, and social adjustment, highlighting the importance of developing social skills within the school setting (Rose-Krasnor &amp; Denham, 2022). Extracurricular activities provide meaningful opportunities for experiential learning and social interaction that support students' social development (Cain, 2022). Among these activities, Taekwondo serves not only as a martial art but also as a character education program that emphasizes the values of courtesy, integrity, perseverance, self-control, and indomitable spirit, which contribute to the development of students' social skills (Arfliza &amp; Riski, 2021; Kang &amp; Chin, 2021).</a:t>
            </a:r>
          </a:p>
          <a:p>
            <a:pPr algn="just" lvl="0">
              <a:lnSpc>
                <a:spcPct val="233044"/>
              </a:lnSpc>
            </a:pPr>
            <a:r>
              <a:rPr b="1" sz="2000" lang="en-US" noProof="1" smtClean="0">
                <a:latin typeface="Fira Sans" panose="020B0503050000020004" pitchFamily="34" charset="0"/>
              </a:rPr>
              <a:t>, </a:t>
            </a:r>
            <a:endParaRPr b="1" sz="2000" lang="en-US" noProof="1">
              <a:latin typeface="Fira Sans" panose="020B0503050000020004" pitchFamily="34" charset="0"/>
            </a:endParaRPr>
          </a:p>
        </p:txBody>
      </p:sp>
      <p:grpSp>
        <p:nvGrpSpPr>
          <p:cNvPr id="47" name="Google Shape;121;p2"/>
          <p:cNvGrpSpPr/>
          <p:nvPr/>
        </p:nvGrpSpPr>
        <p:grpSpPr>
          <a:xfrm>
            <a:off x="16497052" y="2765547"/>
            <a:ext cx="6119648" cy="6119648"/>
            <a:chOff x="0" y="0"/>
            <a:chExt cx="812800" cy="812800"/>
          </a:xfrm>
        </p:grpSpPr>
        <p:sp>
          <p:nvSpPr>
            <p:cNvPr id="1048638" name="Google Shape;122;p2"/>
            <p:cNvSpPr/>
            <p:nvPr/>
          </p:nvSpPr>
          <p:spPr>
            <a:xfrm>
              <a:off x="0" y="0"/>
              <a:ext cx="812800" cy="812800"/>
            </a:xfrm>
            <a:custGeom>
              <a:avLst/>
              <a:ah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048639" name="Google Shape;123;p2"/>
            <p:cNvSpPr txBox="1"/>
            <p:nvPr/>
          </p:nvSpPr>
          <p:spPr>
            <a:xfrm>
              <a:off x="139700" y="82550"/>
              <a:ext cx="533400" cy="590550"/>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48" name="Google Shape;124;p2"/>
          <p:cNvGrpSpPr/>
          <p:nvPr/>
        </p:nvGrpSpPr>
        <p:grpSpPr>
          <a:xfrm>
            <a:off x="308966" y="373605"/>
            <a:ext cx="5601330" cy="933145"/>
            <a:chOff x="0" y="0"/>
            <a:chExt cx="7468440" cy="1244194"/>
          </a:xfrm>
        </p:grpSpPr>
        <p:grpSp>
          <p:nvGrpSpPr>
            <p:cNvPr id="49" name="Google Shape;125;p2"/>
            <p:cNvGrpSpPr/>
            <p:nvPr/>
          </p:nvGrpSpPr>
          <p:grpSpPr>
            <a:xfrm>
              <a:off x="0" y="0"/>
              <a:ext cx="7468440" cy="1244194"/>
              <a:chOff x="0" y="0"/>
              <a:chExt cx="1129977" cy="188247"/>
            </a:xfrm>
          </p:grpSpPr>
          <p:sp>
            <p:nvSpPr>
              <p:cNvPr id="1048640" name="Google Shape;126;p2"/>
              <p:cNvSpPr/>
              <p:nvPr/>
            </p:nvSpPr>
            <p:spPr>
              <a:xfrm>
                <a:off x="0" y="0"/>
                <a:ext cx="1129977" cy="188247"/>
              </a:xfrm>
              <a:custGeom>
                <a:avLst/>
                <a:ah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41" name="Google Shape;127;p2"/>
              <p:cNvSpPr txBox="1"/>
              <p:nvPr/>
            </p:nvSpPr>
            <p:spPr>
              <a:xfrm>
                <a:off x="0" y="9525"/>
                <a:ext cx="1129977" cy="178722"/>
              </a:xfrm>
              <a:prstGeom prst="rect"/>
              <a:noFill/>
              <a:ln>
                <a:noFill/>
              </a:ln>
            </p:spPr>
            <p:txBody>
              <a:bodyPr anchor="ctr" anchorCtr="0" bIns="185125" lIns="185125" rIns="185125" spcFirstLastPara="1" tIns="185125" wrap="square">
                <a:noAutofit/>
              </a:bodyPr>
              <a:p>
                <a:pPr algn="ctr" indent="0" lvl="0" marL="0" marR="0" rtl="0">
                  <a:lnSpc>
                    <a:spcPct val="100000"/>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642" name="Google Shape;128;p2"/>
            <p:cNvSpPr/>
            <p:nvPr/>
          </p:nvSpPr>
          <p:spPr>
            <a:xfrm>
              <a:off x="167170" y="247983"/>
              <a:ext cx="2565353" cy="748228"/>
            </a:xfrm>
            <a:custGeom>
              <a:avLst/>
              <a:ahLst/>
              <a:rect l="l" t="t" r="r" b="b"/>
              <a:pathLst>
                <a:path w="2565353" h="748228" extrusionOk="0">
                  <a:moveTo>
                    <a:pt x="0" y="0"/>
                  </a:moveTo>
                  <a:lnTo>
                    <a:pt x="2565353" y="0"/>
                  </a:lnTo>
                  <a:lnTo>
                    <a:pt x="2565353" y="748228"/>
                  </a:lnTo>
                  <a:lnTo>
                    <a:pt x="0" y="748228"/>
                  </a:lnTo>
                  <a:lnTo>
                    <a:pt x="0" y="0"/>
                  </a:lnTo>
                  <a:close/>
                </a:path>
              </a:pathLst>
            </a:custGeom>
            <a:blipFill rotWithShape="1">
              <a:blip xmlns:r="http://schemas.openxmlformats.org/officeDocument/2006/relationships" r:embed="rId3">
                <a:alphaModFix/>
              </a:blip>
              <a:stretch>
                <a:fillRect/>
              </a:stretch>
            </a:blipFill>
            <a:ln>
              <a:noFill/>
            </a:ln>
          </p:spPr>
        </p:sp>
        <p:sp>
          <p:nvSpPr>
            <p:cNvPr id="1048643" name="Google Shape;129;p2"/>
            <p:cNvSpPr/>
            <p:nvPr/>
          </p:nvSpPr>
          <p:spPr>
            <a:xfrm>
              <a:off x="2726939" y="294969"/>
              <a:ext cx="1174745" cy="626041"/>
            </a:xfrm>
            <a:custGeom>
              <a:avLst/>
              <a:ahLst/>
              <a:rect l="l" t="t" r="r" b="b"/>
              <a:pathLst>
                <a:path w="1174745" h="626041" extrusionOk="0">
                  <a:moveTo>
                    <a:pt x="0" y="0"/>
                  </a:moveTo>
                  <a:lnTo>
                    <a:pt x="1174744" y="0"/>
                  </a:lnTo>
                  <a:lnTo>
                    <a:pt x="1174744" y="626041"/>
                  </a:lnTo>
                  <a:lnTo>
                    <a:pt x="0" y="626041"/>
                  </a:lnTo>
                  <a:lnTo>
                    <a:pt x="0" y="0"/>
                  </a:lnTo>
                  <a:close/>
                </a:path>
              </a:pathLst>
            </a:custGeom>
            <a:blipFill rotWithShape="1">
              <a:blip xmlns:r="http://schemas.openxmlformats.org/officeDocument/2006/relationships" r:embed="rId4">
                <a:alphaModFix/>
              </a:blip>
              <a:stretch>
                <a:fillRect/>
              </a:stretch>
            </a:blipFill>
            <a:ln>
              <a:noFill/>
            </a:ln>
          </p:spPr>
        </p:sp>
        <p:sp>
          <p:nvSpPr>
            <p:cNvPr id="1048644" name="Google Shape;130;p2"/>
            <p:cNvSpPr/>
            <p:nvPr/>
          </p:nvSpPr>
          <p:spPr>
            <a:xfrm>
              <a:off x="6297565" y="128306"/>
              <a:ext cx="985473" cy="959367"/>
            </a:xfrm>
            <a:custGeom>
              <a:avLst/>
              <a:ahLst/>
              <a:rect l="l" t="t" r="r" b="b"/>
              <a:pathLst>
                <a:path w="985473" h="959367" extrusionOk="0">
                  <a:moveTo>
                    <a:pt x="0" y="0"/>
                  </a:moveTo>
                  <a:lnTo>
                    <a:pt x="985473" y="0"/>
                  </a:lnTo>
                  <a:lnTo>
                    <a:pt x="985473" y="959368"/>
                  </a:lnTo>
                  <a:lnTo>
                    <a:pt x="0" y="959368"/>
                  </a:lnTo>
                  <a:lnTo>
                    <a:pt x="0" y="0"/>
                  </a:lnTo>
                  <a:close/>
                </a:path>
              </a:pathLst>
            </a:custGeom>
            <a:blipFill rotWithShape="1">
              <a:blip xmlns:r="http://schemas.openxmlformats.org/officeDocument/2006/relationships" r:embed="rId5">
                <a:alphaModFix/>
              </a:blip>
              <a:stretch>
                <a:fillRect/>
              </a:stretch>
            </a:blipFill>
            <a:ln>
              <a:noFill/>
            </a:ln>
          </p:spPr>
        </p:sp>
        <p:sp>
          <p:nvSpPr>
            <p:cNvPr id="1048645" name="Google Shape;131;p2"/>
            <p:cNvSpPr/>
            <p:nvPr/>
          </p:nvSpPr>
          <p:spPr>
            <a:xfrm>
              <a:off x="5233228" y="207580"/>
              <a:ext cx="967745" cy="829035"/>
            </a:xfrm>
            <a:custGeom>
              <a:avLst/>
              <a:ahLst/>
              <a:rect l="l" t="t" r="r" b="b"/>
              <a:pathLst>
                <a:path w="967745" h="829035" extrusionOk="0">
                  <a:moveTo>
                    <a:pt x="0" y="0"/>
                  </a:moveTo>
                  <a:lnTo>
                    <a:pt x="967744" y="0"/>
                  </a:lnTo>
                  <a:lnTo>
                    <a:pt x="967744" y="829034"/>
                  </a:lnTo>
                  <a:lnTo>
                    <a:pt x="0" y="829034"/>
                  </a:lnTo>
                  <a:lnTo>
                    <a:pt x="0" y="0"/>
                  </a:lnTo>
                  <a:close/>
                </a:path>
              </a:pathLst>
            </a:custGeom>
            <a:blipFill rotWithShape="1">
              <a:blip xmlns:r="http://schemas.openxmlformats.org/officeDocument/2006/relationships" r:embed="rId6">
                <a:alphaModFix/>
              </a:blip>
              <a:stretch>
                <a:fillRect/>
              </a:stretch>
            </a:blipFill>
            <a:ln>
              <a:noFill/>
            </a:ln>
          </p:spPr>
        </p:sp>
      </p:grpSp>
      <p:sp>
        <p:nvSpPr>
          <p:cNvPr id="1048646" name="Google Shape;132;p2"/>
          <p:cNvSpPr/>
          <p:nvPr/>
        </p:nvSpPr>
        <p:spPr>
          <a:xfrm>
            <a:off x="-1736595" y="840178"/>
            <a:ext cx="3473190" cy="6745532"/>
          </a:xfrm>
          <a:custGeom>
            <a:avLst/>
            <a:ahLst/>
            <a:rect l="l" t="t" r="r" b="b"/>
            <a:pathLst>
              <a:path w="3473190" h="6745532" extrusionOk="0">
                <a:moveTo>
                  <a:pt x="0" y="0"/>
                </a:moveTo>
                <a:lnTo>
                  <a:pt x="3473190" y="0"/>
                </a:lnTo>
                <a:lnTo>
                  <a:pt x="3473190" y="6745531"/>
                </a:lnTo>
                <a:lnTo>
                  <a:pt x="0" y="6745531"/>
                </a:lnTo>
                <a:lnTo>
                  <a:pt x="0" y="0"/>
                </a:lnTo>
                <a:close/>
              </a:path>
            </a:pathLst>
          </a:custGeom>
          <a:blipFill rotWithShape="1">
            <a:blip xmlns:r="http://schemas.openxmlformats.org/officeDocument/2006/relationships" r:embed="rId7">
              <a:alphaModFix/>
            </a:blip>
            <a:stretch>
              <a:fillRect l="-69767" r="-71668" b="-24313"/>
            </a:stretch>
          </a:blipFill>
          <a:ln>
            <a:noFill/>
          </a:ln>
        </p:spPr>
      </p:sp>
      <p:sp>
        <p:nvSpPr>
          <p:cNvPr id="1048647" name="Google Shape;133;p2"/>
          <p:cNvSpPr/>
          <p:nvPr/>
        </p:nvSpPr>
        <p:spPr>
          <a:xfrm>
            <a:off x="16551405" y="3259390"/>
            <a:ext cx="3473190" cy="6745532"/>
          </a:xfrm>
          <a:custGeom>
            <a:avLst/>
            <a:ahLst/>
            <a:rect l="l" t="t" r="r" b="b"/>
            <a:pathLst>
              <a:path w="3473190" h="6745532" extrusionOk="0">
                <a:moveTo>
                  <a:pt x="0" y="0"/>
                </a:moveTo>
                <a:lnTo>
                  <a:pt x="3473190" y="0"/>
                </a:lnTo>
                <a:lnTo>
                  <a:pt x="3473190" y="6745532"/>
                </a:lnTo>
                <a:lnTo>
                  <a:pt x="0" y="6745532"/>
                </a:lnTo>
                <a:lnTo>
                  <a:pt x="0" y="0"/>
                </a:lnTo>
                <a:close/>
              </a:path>
            </a:pathLst>
          </a:custGeom>
          <a:blipFill rotWithShape="1">
            <a:blip xmlns:r="http://schemas.openxmlformats.org/officeDocument/2006/relationships" r:embed="rId7">
              <a:alphaModFix/>
            </a:blip>
            <a:stretch>
              <a:fillRect l="-69767" r="-71668" b="-24313"/>
            </a:stretch>
          </a:blipFill>
          <a:ln>
            <a:noFill/>
          </a:ln>
        </p:spPr>
      </p:sp>
      <p:grpSp>
        <p:nvGrpSpPr>
          <p:cNvPr id="50" name="Google Shape;134;p2"/>
          <p:cNvGrpSpPr/>
          <p:nvPr/>
        </p:nvGrpSpPr>
        <p:grpSpPr>
          <a:xfrm>
            <a:off x="3319072" y="416885"/>
            <a:ext cx="950102" cy="823076"/>
            <a:chOff x="4013474" y="57707"/>
            <a:chExt cx="1266804" cy="1097436"/>
          </a:xfrm>
        </p:grpSpPr>
        <p:sp>
          <p:nvSpPr>
            <p:cNvPr id="1048648" name="Google Shape;135;p2"/>
            <p:cNvSpPr/>
            <p:nvPr/>
          </p:nvSpPr>
          <p:spPr>
            <a:xfrm>
              <a:off x="4023594" y="57707"/>
              <a:ext cx="1079908" cy="491348"/>
            </a:xfrm>
            <a:custGeom>
              <a:avLst/>
              <a:ahLst/>
              <a:rect l="l" t="t" r="r" b="b"/>
              <a:pathLst>
                <a:path w="1079908" h="491348" extrusionOk="0">
                  <a:moveTo>
                    <a:pt x="0" y="0"/>
                  </a:moveTo>
                  <a:lnTo>
                    <a:pt x="1079909" y="0"/>
                  </a:lnTo>
                  <a:lnTo>
                    <a:pt x="1079909" y="491348"/>
                  </a:lnTo>
                  <a:lnTo>
                    <a:pt x="0" y="491348"/>
                  </a:lnTo>
                  <a:lnTo>
                    <a:pt x="0" y="0"/>
                  </a:lnTo>
                  <a:close/>
                </a:path>
              </a:pathLst>
            </a:custGeom>
            <a:blipFill rotWithShape="1">
              <a:blip xmlns:r="http://schemas.openxmlformats.org/officeDocument/2006/relationships" r:embed="rId8">
                <a:alphaModFix/>
              </a:blip>
              <a:stretch>
                <a:fillRect l="-36059" r="-34659" b="-150150"/>
              </a:stretch>
            </a:blipFill>
            <a:ln>
              <a:noFill/>
            </a:ln>
          </p:spPr>
        </p:sp>
        <p:sp>
          <p:nvSpPr>
            <p:cNvPr id="1048649" name="Google Shape;136;p2"/>
            <p:cNvSpPr txBox="1"/>
            <p:nvPr/>
          </p:nvSpPr>
          <p:spPr>
            <a:xfrm>
              <a:off x="4035246" y="553994"/>
              <a:ext cx="1138200" cy="468300"/>
            </a:xfrm>
            <a:prstGeom prst="rect"/>
            <a:noFill/>
            <a:ln>
              <a:noFill/>
            </a:ln>
          </p:spPr>
          <p:txBody>
            <a:bodyPr anchor="t" anchorCtr="0" bIns="0" lIns="0" rIns="0" spcFirstLastPara="1" tIns="0" wrap="square">
              <a:spAutoFit/>
            </a:bodyPr>
            <a:p>
              <a:pPr algn="l" indent="0" lvl="0" marL="0" marR="0" rtl="0">
                <a:lnSpc>
                  <a:spcPct val="96982"/>
                </a:lnSpc>
                <a:spcBef>
                  <a:spcPts val="0"/>
                </a:spcBef>
                <a:spcAft>
                  <a:spcPts val="0"/>
                </a:spcAft>
                <a:buNone/>
              </a:pPr>
              <a:r>
                <a:rPr b="1" cap="none" sz="2353" i="0" lang="en-US" strike="noStrike" u="none">
                  <a:solidFill>
                    <a:srgbClr val="34830D"/>
                  </a:solidFill>
                  <a:latin typeface="Arial"/>
                  <a:ea typeface="Arial"/>
                  <a:cs typeface="Arial"/>
                  <a:sym typeface="Arial"/>
                </a:rPr>
                <a:t>PEHR</a:t>
              </a:r>
            </a:p>
          </p:txBody>
        </p:sp>
        <p:sp>
          <p:nvSpPr>
            <p:cNvPr id="1048650" name="Google Shape;137;p2"/>
            <p:cNvSpPr txBox="1"/>
            <p:nvPr/>
          </p:nvSpPr>
          <p:spPr>
            <a:xfrm>
              <a:off x="4045745" y="549060"/>
              <a:ext cx="1138200" cy="66600"/>
            </a:xfrm>
            <a:prstGeom prst="rect"/>
            <a:noFill/>
            <a:ln>
              <a:noFill/>
            </a:ln>
          </p:spPr>
          <p:txBody>
            <a:bodyPr anchor="t" anchorCtr="0" bIns="0" lIns="0" rIns="0" spcFirstLastPara="1" tIns="0" wrap="square">
              <a:spAutoFit/>
            </a:bodyPr>
            <a:p>
              <a:pPr algn="l" indent="0" lvl="0" marL="0" marR="0" rtl="0">
                <a:lnSpc>
                  <a:spcPct val="97006"/>
                </a:lnSpc>
                <a:spcBef>
                  <a:spcPts val="0"/>
                </a:spcBef>
                <a:spcAft>
                  <a:spcPts val="0"/>
                </a:spcAft>
                <a:buNone/>
              </a:pPr>
              <a:r>
                <a:rPr b="1" cap="none" sz="334" i="0" lang="en-US" strike="noStrike" u="none">
                  <a:solidFill>
                    <a:srgbClr val="FF1616"/>
                  </a:solidFill>
                  <a:latin typeface="Arial"/>
                  <a:ea typeface="Arial"/>
                  <a:cs typeface="Arial"/>
                  <a:sym typeface="Arial"/>
                </a:rPr>
                <a:t>UNIVERSITAS PENDIDIKAN INDONESIA</a:t>
              </a:r>
            </a:p>
          </p:txBody>
        </p:sp>
        <p:sp>
          <p:nvSpPr>
            <p:cNvPr id="1048651" name="Google Shape;138;p2"/>
            <p:cNvSpPr txBox="1"/>
            <p:nvPr/>
          </p:nvSpPr>
          <p:spPr>
            <a:xfrm>
              <a:off x="4053379" y="965261"/>
              <a:ext cx="1179900" cy="189882"/>
            </a:xfrm>
            <a:prstGeom prst="rect"/>
            <a:noFill/>
            <a:ln>
              <a:noFill/>
            </a:ln>
          </p:spPr>
          <p:txBody>
            <a:bodyPr anchor="t" anchorCtr="0" bIns="0" lIns="0" rIns="0" spcFirstLastPara="1" tIns="0" wrap="square">
              <a:spAutoFit/>
            </a:bodyPr>
            <a:p>
              <a:pPr algn="ctr" indent="0" lvl="0" marL="0" marR="0" rtl="0">
                <a:lnSpc>
                  <a:spcPct val="140169"/>
                </a:lnSpc>
                <a:spcBef>
                  <a:spcPts val="0"/>
                </a:spcBef>
                <a:spcAft>
                  <a:spcPts val="0"/>
                </a:spcAft>
                <a:buNone/>
              </a:pPr>
              <a:r>
                <a:rPr b="1" cap="none" sz="707" i="0" lang="en-US" strike="noStrike" u="none">
                  <a:solidFill>
                    <a:srgbClr val="008037"/>
                  </a:solidFill>
                  <a:latin typeface="Livvic"/>
                  <a:ea typeface="Livvic"/>
                  <a:cs typeface="Livvic"/>
                  <a:sym typeface="Livvic"/>
                </a:rPr>
                <a:t>STUDY PROGRAM</a:t>
              </a:r>
            </a:p>
          </p:txBody>
        </p:sp>
        <p:sp>
          <p:nvSpPr>
            <p:cNvPr id="1048652" name="Google Shape;139;p2"/>
            <p:cNvSpPr txBox="1"/>
            <p:nvPr/>
          </p:nvSpPr>
          <p:spPr>
            <a:xfrm flipH="1">
              <a:off x="4013474" y="1078261"/>
              <a:ext cx="1125300" cy="72600"/>
            </a:xfrm>
            <a:prstGeom prst="rect"/>
            <a:noFill/>
            <a:ln>
              <a:noFill/>
            </a:ln>
          </p:spPr>
          <p:txBody>
            <a:bodyPr anchor="t" anchorCtr="0" bIns="0" lIns="0" rIns="0" spcFirstLastPara="1" tIns="0" wrap="square">
              <a:spAutoFit/>
            </a:bodyPr>
            <a:p>
              <a:pPr algn="ctr" indent="0" lvl="0" marL="0" marR="0" rtl="0">
                <a:lnSpc>
                  <a:spcPct val="139830"/>
                </a:lnSpc>
                <a:spcBef>
                  <a:spcPts val="0"/>
                </a:spcBef>
                <a:spcAft>
                  <a:spcPts val="0"/>
                </a:spcAft>
                <a:buNone/>
              </a:pPr>
              <a:r>
                <a:rPr b="0" cap="none" sz="354" i="0" lang="en-US" strike="noStrike" u="none">
                  <a:solidFill>
                    <a:srgbClr val="000000"/>
                  </a:solidFill>
                  <a:latin typeface="Arial"/>
                  <a:ea typeface="Arial"/>
                  <a:cs typeface="Arial"/>
                  <a:sym typeface="Arial"/>
                </a:rPr>
                <a:t>Faculty of Sport Education and Health</a:t>
              </a:r>
            </a:p>
          </p:txBody>
        </p:sp>
        <p:sp>
          <p:nvSpPr>
            <p:cNvPr id="1048653" name="Google Shape;140;p2"/>
            <p:cNvSpPr txBox="1"/>
            <p:nvPr/>
          </p:nvSpPr>
          <p:spPr>
            <a:xfrm>
              <a:off x="4035278" y="919960"/>
              <a:ext cx="1245000" cy="70800"/>
            </a:xfrm>
            <a:prstGeom prst="rect"/>
            <a:noFill/>
            <a:ln>
              <a:noFill/>
            </a:ln>
          </p:spPr>
          <p:txBody>
            <a:bodyPr anchor="t" anchorCtr="0" bIns="0" lIns="0" rIns="0" spcFirstLastPara="1" tIns="0" wrap="square">
              <a:spAutoFit/>
            </a:bodyPr>
            <a:p>
              <a:pPr algn="ctr" indent="0" lvl="0" marL="0" marR="0" rtl="0">
                <a:lnSpc>
                  <a:spcPct val="96910"/>
                </a:lnSpc>
                <a:spcBef>
                  <a:spcPts val="0"/>
                </a:spcBef>
                <a:spcAft>
                  <a:spcPts val="0"/>
                </a:spcAft>
                <a:buNone/>
              </a:pPr>
              <a:r>
                <a:rPr b="1" cap="none" sz="356" i="1" lang="en-US" strike="noStrike" u="none">
                  <a:solidFill>
                    <a:srgbClr val="FF1616"/>
                  </a:solidFill>
                  <a:latin typeface="Arial"/>
                  <a:ea typeface="Arial"/>
                  <a:cs typeface="Arial"/>
                  <a:sym typeface="Arial"/>
                </a:rPr>
                <a:t>Physical Education, Health, and Recreation</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53" name="Shape 109"/>
        <p:cNvGrpSpPr/>
        <p:nvPr/>
      </p:nvGrpSpPr>
      <p:grpSpPr>
        <a:xfrm>
          <a:off x="0" y="0"/>
          <a:ext cx="0" cy="0"/>
          <a:chOff x="0" y="0"/>
          <a:chExt cx="0" cy="0"/>
        </a:xfrm>
      </p:grpSpPr>
      <p:sp>
        <p:nvSpPr>
          <p:cNvPr id="1048656" name="Google Shape;110;p2"/>
          <p:cNvSpPr/>
          <p:nvPr/>
        </p:nvSpPr>
        <p:spPr>
          <a:xfrm>
            <a:off x="15040256" y="-926657"/>
            <a:ext cx="4870338" cy="5006890"/>
          </a:xfrm>
          <a:custGeom>
            <a:avLst/>
            <a:ahLst/>
            <a:rect l="l" t="t" r="r" b="b"/>
            <a:pathLst>
              <a:path w="4870338" h="5006890" extrusionOk="0">
                <a:moveTo>
                  <a:pt x="0" y="0"/>
                </a:moveTo>
                <a:lnTo>
                  <a:pt x="4870338" y="0"/>
                </a:lnTo>
                <a:lnTo>
                  <a:pt x="4870338" y="5006890"/>
                </a:lnTo>
                <a:lnTo>
                  <a:pt x="0" y="5006890"/>
                </a:lnTo>
                <a:lnTo>
                  <a:pt x="0" y="0"/>
                </a:lnTo>
                <a:close/>
              </a:path>
            </a:pathLst>
          </a:custGeom>
          <a:blipFill rotWithShape="1">
            <a:blip xmlns:r="http://schemas.openxmlformats.org/officeDocument/2006/relationships" r:embed="rId1">
              <a:alphaModFix/>
            </a:blip>
            <a:stretch>
              <a:fillRect/>
            </a:stretch>
          </a:blipFill>
          <a:ln>
            <a:noFill/>
          </a:ln>
        </p:spPr>
      </p:sp>
      <p:grpSp>
        <p:nvGrpSpPr>
          <p:cNvPr id="54" name="Google Shape;111;p2"/>
          <p:cNvGrpSpPr/>
          <p:nvPr/>
        </p:nvGrpSpPr>
        <p:grpSpPr>
          <a:xfrm>
            <a:off x="-389851" y="7477581"/>
            <a:ext cx="5033946" cy="3764559"/>
            <a:chOff x="0" y="-57150"/>
            <a:chExt cx="1325813" cy="991489"/>
          </a:xfrm>
        </p:grpSpPr>
        <p:sp>
          <p:nvSpPr>
            <p:cNvPr id="1048657" name="Google Shape;112;p2"/>
            <p:cNvSpPr/>
            <p:nvPr/>
          </p:nvSpPr>
          <p:spPr>
            <a:xfrm>
              <a:off x="0" y="0"/>
              <a:ext cx="1325813" cy="934339"/>
            </a:xfrm>
            <a:custGeom>
              <a:avLst/>
              <a:ah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048658" name="Google Shape;113;p2"/>
            <p:cNvSpPr txBox="1"/>
            <p:nvPr/>
          </p:nvSpPr>
          <p:spPr>
            <a:xfrm>
              <a:off x="0" y="-57150"/>
              <a:ext cx="1325813" cy="991489"/>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55" name="Google Shape;115;p2"/>
          <p:cNvGrpSpPr/>
          <p:nvPr/>
        </p:nvGrpSpPr>
        <p:grpSpPr>
          <a:xfrm>
            <a:off x="7927220" y="9547391"/>
            <a:ext cx="10968787" cy="1350043"/>
            <a:chOff x="0" y="-57150"/>
            <a:chExt cx="2888899" cy="355567"/>
          </a:xfrm>
        </p:grpSpPr>
        <p:sp>
          <p:nvSpPr>
            <p:cNvPr id="1048659" name="Google Shape;116;p2"/>
            <p:cNvSpPr/>
            <p:nvPr/>
          </p:nvSpPr>
          <p:spPr>
            <a:xfrm>
              <a:off x="0" y="0"/>
              <a:ext cx="2888899" cy="298417"/>
            </a:xfrm>
            <a:custGeom>
              <a:avLst/>
              <a:ah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048660" name="Google Shape;117;p2"/>
            <p:cNvSpPr txBox="1"/>
            <p:nvPr/>
          </p:nvSpPr>
          <p:spPr>
            <a:xfrm>
              <a:off x="0" y="-57150"/>
              <a:ext cx="2888899" cy="355567"/>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661" name="Google Shape;118;p2"/>
          <p:cNvSpPr/>
          <p:nvPr/>
        </p:nvSpPr>
        <p:spPr>
          <a:xfrm rot="-5400000" flipH="1">
            <a:off x="4124392" y="6892435"/>
            <a:ext cx="4629117" cy="6224974"/>
          </a:xfrm>
          <a:custGeom>
            <a:avLst/>
            <a:ahLst/>
            <a:rect l="l" t="t" r="r" b="b"/>
            <a:pathLst>
              <a:path w="4629117" h="6224974" extrusionOk="0">
                <a:moveTo>
                  <a:pt x="4629117" y="0"/>
                </a:moveTo>
                <a:lnTo>
                  <a:pt x="0" y="0"/>
                </a:lnTo>
                <a:lnTo>
                  <a:pt x="0" y="6224974"/>
                </a:lnTo>
                <a:lnTo>
                  <a:pt x="4629117" y="6224974"/>
                </a:lnTo>
                <a:lnTo>
                  <a:pt x="4629117" y="0"/>
                </a:lnTo>
                <a:close/>
              </a:path>
            </a:pathLst>
          </a:custGeom>
          <a:blipFill rotWithShape="1">
            <a:blip xmlns:r="http://schemas.openxmlformats.org/officeDocument/2006/relationships" r:embed="rId2">
              <a:alphaModFix/>
            </a:blip>
            <a:stretch>
              <a:fillRect/>
            </a:stretch>
          </a:blipFill>
          <a:ln>
            <a:noFill/>
          </a:ln>
        </p:spPr>
      </p:sp>
      <p:sp>
        <p:nvSpPr>
          <p:cNvPr id="1048662" name="Google Shape;119;p2"/>
          <p:cNvSpPr txBox="1"/>
          <p:nvPr/>
        </p:nvSpPr>
        <p:spPr>
          <a:xfrm>
            <a:off x="1396351" y="1300002"/>
            <a:ext cx="15239642" cy="7103182"/>
          </a:xfrm>
          <a:prstGeom prst="rect"/>
          <a:noFill/>
          <a:ln>
            <a:noFill/>
          </a:ln>
        </p:spPr>
        <p:txBody>
          <a:bodyPr anchor="t" anchorCtr="0" bIns="0" lIns="0" rIns="0" spcFirstLastPara="1" tIns="0" wrap="square">
            <a:spAutoFit/>
          </a:bodyPr>
          <a:p>
            <a:pPr algn="just">
              <a:lnSpc>
                <a:spcPct val="233044"/>
              </a:lnSpc>
            </a:pPr>
            <a:r>
              <a:rPr b="1" sz="2000" lang="en-US" noProof="1" smtClean="0">
                <a:latin typeface="Fira Sans" panose="020B0503050000020004" pitchFamily="34" charset="0"/>
              </a:rPr>
              <a:t>	</a:t>
            </a:r>
            <a:r>
              <a:rPr b="1" sz="2000" lang="en-US" noProof="1" smtClean="0">
                <a:latin typeface="Fira Sans" panose="020B0604020202020204" charset="0"/>
              </a:rPr>
              <a:t>Social skills encompass the abilities of communication, cooperation, responsibility, empathy, assertiveness, engagement, and self-control, enabling students to establish positive interpersonal relationships and adapt successfully to school environments (Gresham &amp; Elliott, 2008; Nangle et al., 2020; Portela-Pino et al., 2021). Previous studies have demonstrated that Taekwondo training positively influences students' communication, cooperation, discipline, empathy, and interpersonal relationships (Kim et al., 2021; Bae et al., 2021; Lakes et al., 2021; Moore et al., 2022; Kim &amp; Park, 2023). However, in Indonesia, most studies have focused primarily on physical performance, technical skills, and athletic achievement, while research integrating a structured social skill program into Taekwondo extracurricular activities, particularly among junior high school students, remains limited. Therefore, this study aims to develop a structured social skill program integrated into Taekwondo extracurricular activities to enhance students' communication, cooperation, responsibility, empathy, assertiveness, social engagement, and self-control.</a:t>
            </a:r>
          </a:p>
          <a:p>
            <a:pPr algn="just" lvl="0">
              <a:lnSpc>
                <a:spcPct val="233044"/>
              </a:lnSpc>
            </a:pPr>
            <a:endParaRPr b="1" sz="2000" lang="en-US" noProof="1">
              <a:latin typeface="Fira Sans" panose="020B0503050000020004" pitchFamily="34" charset="0"/>
            </a:endParaRPr>
          </a:p>
        </p:txBody>
      </p:sp>
      <p:grpSp>
        <p:nvGrpSpPr>
          <p:cNvPr id="56" name="Google Shape;121;p2"/>
          <p:cNvGrpSpPr/>
          <p:nvPr/>
        </p:nvGrpSpPr>
        <p:grpSpPr>
          <a:xfrm>
            <a:off x="16497052" y="2765547"/>
            <a:ext cx="6119648" cy="6119648"/>
            <a:chOff x="0" y="0"/>
            <a:chExt cx="812800" cy="812800"/>
          </a:xfrm>
        </p:grpSpPr>
        <p:sp>
          <p:nvSpPr>
            <p:cNvPr id="1048663" name="Google Shape;122;p2"/>
            <p:cNvSpPr/>
            <p:nvPr/>
          </p:nvSpPr>
          <p:spPr>
            <a:xfrm>
              <a:off x="0" y="0"/>
              <a:ext cx="812800" cy="812800"/>
            </a:xfrm>
            <a:custGeom>
              <a:avLst/>
              <a:ah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048664" name="Google Shape;123;p2"/>
            <p:cNvSpPr txBox="1"/>
            <p:nvPr/>
          </p:nvSpPr>
          <p:spPr>
            <a:xfrm>
              <a:off x="139700" y="82550"/>
              <a:ext cx="533400" cy="590550"/>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57" name="Google Shape;124;p2"/>
          <p:cNvGrpSpPr/>
          <p:nvPr/>
        </p:nvGrpSpPr>
        <p:grpSpPr>
          <a:xfrm>
            <a:off x="308966" y="373605"/>
            <a:ext cx="5601330" cy="933145"/>
            <a:chOff x="0" y="0"/>
            <a:chExt cx="7468440" cy="1244194"/>
          </a:xfrm>
        </p:grpSpPr>
        <p:grpSp>
          <p:nvGrpSpPr>
            <p:cNvPr id="58" name="Google Shape;125;p2"/>
            <p:cNvGrpSpPr/>
            <p:nvPr/>
          </p:nvGrpSpPr>
          <p:grpSpPr>
            <a:xfrm>
              <a:off x="0" y="0"/>
              <a:ext cx="7468440" cy="1244194"/>
              <a:chOff x="0" y="0"/>
              <a:chExt cx="1129977" cy="188247"/>
            </a:xfrm>
          </p:grpSpPr>
          <p:sp>
            <p:nvSpPr>
              <p:cNvPr id="1048665" name="Google Shape;126;p2"/>
              <p:cNvSpPr/>
              <p:nvPr/>
            </p:nvSpPr>
            <p:spPr>
              <a:xfrm>
                <a:off x="0" y="0"/>
                <a:ext cx="1129977" cy="188247"/>
              </a:xfrm>
              <a:custGeom>
                <a:avLst/>
                <a:ah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66" name="Google Shape;127;p2"/>
              <p:cNvSpPr txBox="1"/>
              <p:nvPr/>
            </p:nvSpPr>
            <p:spPr>
              <a:xfrm>
                <a:off x="0" y="9525"/>
                <a:ext cx="1129977" cy="178722"/>
              </a:xfrm>
              <a:prstGeom prst="rect"/>
              <a:noFill/>
              <a:ln>
                <a:noFill/>
              </a:ln>
            </p:spPr>
            <p:txBody>
              <a:bodyPr anchor="ctr" anchorCtr="0" bIns="185125" lIns="185125" rIns="185125" spcFirstLastPara="1" tIns="185125" wrap="square">
                <a:noAutofit/>
              </a:bodyPr>
              <a:p>
                <a:pPr algn="ctr" indent="0" lvl="0" marL="0" marR="0" rtl="0">
                  <a:lnSpc>
                    <a:spcPct val="100000"/>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667" name="Google Shape;128;p2"/>
            <p:cNvSpPr/>
            <p:nvPr/>
          </p:nvSpPr>
          <p:spPr>
            <a:xfrm>
              <a:off x="167170" y="247983"/>
              <a:ext cx="2565353" cy="748228"/>
            </a:xfrm>
            <a:custGeom>
              <a:avLst/>
              <a:ahLst/>
              <a:rect l="l" t="t" r="r" b="b"/>
              <a:pathLst>
                <a:path w="2565353" h="748228" extrusionOk="0">
                  <a:moveTo>
                    <a:pt x="0" y="0"/>
                  </a:moveTo>
                  <a:lnTo>
                    <a:pt x="2565353" y="0"/>
                  </a:lnTo>
                  <a:lnTo>
                    <a:pt x="2565353" y="748228"/>
                  </a:lnTo>
                  <a:lnTo>
                    <a:pt x="0" y="748228"/>
                  </a:lnTo>
                  <a:lnTo>
                    <a:pt x="0" y="0"/>
                  </a:lnTo>
                  <a:close/>
                </a:path>
              </a:pathLst>
            </a:custGeom>
            <a:blipFill rotWithShape="1">
              <a:blip xmlns:r="http://schemas.openxmlformats.org/officeDocument/2006/relationships" r:embed="rId3">
                <a:alphaModFix/>
              </a:blip>
              <a:stretch>
                <a:fillRect/>
              </a:stretch>
            </a:blipFill>
            <a:ln>
              <a:noFill/>
            </a:ln>
          </p:spPr>
        </p:sp>
        <p:sp>
          <p:nvSpPr>
            <p:cNvPr id="1048668" name="Google Shape;129;p2"/>
            <p:cNvSpPr/>
            <p:nvPr/>
          </p:nvSpPr>
          <p:spPr>
            <a:xfrm>
              <a:off x="2726939" y="294969"/>
              <a:ext cx="1174745" cy="626041"/>
            </a:xfrm>
            <a:custGeom>
              <a:avLst/>
              <a:ahLst/>
              <a:rect l="l" t="t" r="r" b="b"/>
              <a:pathLst>
                <a:path w="1174745" h="626041" extrusionOk="0">
                  <a:moveTo>
                    <a:pt x="0" y="0"/>
                  </a:moveTo>
                  <a:lnTo>
                    <a:pt x="1174744" y="0"/>
                  </a:lnTo>
                  <a:lnTo>
                    <a:pt x="1174744" y="626041"/>
                  </a:lnTo>
                  <a:lnTo>
                    <a:pt x="0" y="626041"/>
                  </a:lnTo>
                  <a:lnTo>
                    <a:pt x="0" y="0"/>
                  </a:lnTo>
                  <a:close/>
                </a:path>
              </a:pathLst>
            </a:custGeom>
            <a:blipFill rotWithShape="1">
              <a:blip xmlns:r="http://schemas.openxmlformats.org/officeDocument/2006/relationships" r:embed="rId4">
                <a:alphaModFix/>
              </a:blip>
              <a:stretch>
                <a:fillRect/>
              </a:stretch>
            </a:blipFill>
            <a:ln>
              <a:noFill/>
            </a:ln>
          </p:spPr>
        </p:sp>
        <p:sp>
          <p:nvSpPr>
            <p:cNvPr id="1048669" name="Google Shape;130;p2"/>
            <p:cNvSpPr/>
            <p:nvPr/>
          </p:nvSpPr>
          <p:spPr>
            <a:xfrm>
              <a:off x="6297565" y="128306"/>
              <a:ext cx="985473" cy="959367"/>
            </a:xfrm>
            <a:custGeom>
              <a:avLst/>
              <a:ahLst/>
              <a:rect l="l" t="t" r="r" b="b"/>
              <a:pathLst>
                <a:path w="985473" h="959367" extrusionOk="0">
                  <a:moveTo>
                    <a:pt x="0" y="0"/>
                  </a:moveTo>
                  <a:lnTo>
                    <a:pt x="985473" y="0"/>
                  </a:lnTo>
                  <a:lnTo>
                    <a:pt x="985473" y="959368"/>
                  </a:lnTo>
                  <a:lnTo>
                    <a:pt x="0" y="959368"/>
                  </a:lnTo>
                  <a:lnTo>
                    <a:pt x="0" y="0"/>
                  </a:lnTo>
                  <a:close/>
                </a:path>
              </a:pathLst>
            </a:custGeom>
            <a:blipFill rotWithShape="1">
              <a:blip xmlns:r="http://schemas.openxmlformats.org/officeDocument/2006/relationships" r:embed="rId5">
                <a:alphaModFix/>
              </a:blip>
              <a:stretch>
                <a:fillRect/>
              </a:stretch>
            </a:blipFill>
            <a:ln>
              <a:noFill/>
            </a:ln>
          </p:spPr>
        </p:sp>
        <p:sp>
          <p:nvSpPr>
            <p:cNvPr id="1048670" name="Google Shape;131;p2"/>
            <p:cNvSpPr/>
            <p:nvPr/>
          </p:nvSpPr>
          <p:spPr>
            <a:xfrm>
              <a:off x="5233228" y="207580"/>
              <a:ext cx="967745" cy="829035"/>
            </a:xfrm>
            <a:custGeom>
              <a:avLst/>
              <a:ahLst/>
              <a:rect l="l" t="t" r="r" b="b"/>
              <a:pathLst>
                <a:path w="967745" h="829035" extrusionOk="0">
                  <a:moveTo>
                    <a:pt x="0" y="0"/>
                  </a:moveTo>
                  <a:lnTo>
                    <a:pt x="967744" y="0"/>
                  </a:lnTo>
                  <a:lnTo>
                    <a:pt x="967744" y="829034"/>
                  </a:lnTo>
                  <a:lnTo>
                    <a:pt x="0" y="829034"/>
                  </a:lnTo>
                  <a:lnTo>
                    <a:pt x="0" y="0"/>
                  </a:lnTo>
                  <a:close/>
                </a:path>
              </a:pathLst>
            </a:custGeom>
            <a:blipFill rotWithShape="1">
              <a:blip xmlns:r="http://schemas.openxmlformats.org/officeDocument/2006/relationships" r:embed="rId6">
                <a:alphaModFix/>
              </a:blip>
              <a:stretch>
                <a:fillRect/>
              </a:stretch>
            </a:blipFill>
            <a:ln>
              <a:noFill/>
            </a:ln>
          </p:spPr>
        </p:sp>
      </p:grpSp>
      <p:sp>
        <p:nvSpPr>
          <p:cNvPr id="1048671" name="Google Shape;132;p2"/>
          <p:cNvSpPr/>
          <p:nvPr/>
        </p:nvSpPr>
        <p:spPr>
          <a:xfrm>
            <a:off x="-1736595" y="840178"/>
            <a:ext cx="3473190" cy="6745532"/>
          </a:xfrm>
          <a:custGeom>
            <a:avLst/>
            <a:ahLst/>
            <a:rect l="l" t="t" r="r" b="b"/>
            <a:pathLst>
              <a:path w="3473190" h="6745532" extrusionOk="0">
                <a:moveTo>
                  <a:pt x="0" y="0"/>
                </a:moveTo>
                <a:lnTo>
                  <a:pt x="3473190" y="0"/>
                </a:lnTo>
                <a:lnTo>
                  <a:pt x="3473190" y="6745531"/>
                </a:lnTo>
                <a:lnTo>
                  <a:pt x="0" y="6745531"/>
                </a:lnTo>
                <a:lnTo>
                  <a:pt x="0" y="0"/>
                </a:lnTo>
                <a:close/>
              </a:path>
            </a:pathLst>
          </a:custGeom>
          <a:blipFill rotWithShape="1">
            <a:blip xmlns:r="http://schemas.openxmlformats.org/officeDocument/2006/relationships" r:embed="rId7">
              <a:alphaModFix/>
            </a:blip>
            <a:stretch>
              <a:fillRect l="-69767" r="-71668" b="-24313"/>
            </a:stretch>
          </a:blipFill>
          <a:ln>
            <a:noFill/>
          </a:ln>
        </p:spPr>
      </p:sp>
      <p:sp>
        <p:nvSpPr>
          <p:cNvPr id="1048672" name="Google Shape;133;p2"/>
          <p:cNvSpPr/>
          <p:nvPr/>
        </p:nvSpPr>
        <p:spPr>
          <a:xfrm>
            <a:off x="16551405" y="3259390"/>
            <a:ext cx="3473190" cy="6745532"/>
          </a:xfrm>
          <a:custGeom>
            <a:avLst/>
            <a:ahLst/>
            <a:rect l="l" t="t" r="r" b="b"/>
            <a:pathLst>
              <a:path w="3473190" h="6745532" extrusionOk="0">
                <a:moveTo>
                  <a:pt x="0" y="0"/>
                </a:moveTo>
                <a:lnTo>
                  <a:pt x="3473190" y="0"/>
                </a:lnTo>
                <a:lnTo>
                  <a:pt x="3473190" y="6745532"/>
                </a:lnTo>
                <a:lnTo>
                  <a:pt x="0" y="6745532"/>
                </a:lnTo>
                <a:lnTo>
                  <a:pt x="0" y="0"/>
                </a:lnTo>
                <a:close/>
              </a:path>
            </a:pathLst>
          </a:custGeom>
          <a:blipFill rotWithShape="1">
            <a:blip xmlns:r="http://schemas.openxmlformats.org/officeDocument/2006/relationships" r:embed="rId7">
              <a:alphaModFix/>
            </a:blip>
            <a:stretch>
              <a:fillRect l="-69767" r="-71668" b="-24313"/>
            </a:stretch>
          </a:blipFill>
          <a:ln>
            <a:noFill/>
          </a:ln>
        </p:spPr>
      </p:sp>
      <p:grpSp>
        <p:nvGrpSpPr>
          <p:cNvPr id="59" name="Google Shape;134;p2"/>
          <p:cNvGrpSpPr/>
          <p:nvPr/>
        </p:nvGrpSpPr>
        <p:grpSpPr>
          <a:xfrm>
            <a:off x="3319072" y="416885"/>
            <a:ext cx="950102" cy="823076"/>
            <a:chOff x="4013474" y="57707"/>
            <a:chExt cx="1266804" cy="1097436"/>
          </a:xfrm>
        </p:grpSpPr>
        <p:sp>
          <p:nvSpPr>
            <p:cNvPr id="1048673" name="Google Shape;135;p2"/>
            <p:cNvSpPr/>
            <p:nvPr/>
          </p:nvSpPr>
          <p:spPr>
            <a:xfrm>
              <a:off x="4023594" y="57707"/>
              <a:ext cx="1079908" cy="491348"/>
            </a:xfrm>
            <a:custGeom>
              <a:avLst/>
              <a:ahLst/>
              <a:rect l="l" t="t" r="r" b="b"/>
              <a:pathLst>
                <a:path w="1079908" h="491348" extrusionOk="0">
                  <a:moveTo>
                    <a:pt x="0" y="0"/>
                  </a:moveTo>
                  <a:lnTo>
                    <a:pt x="1079909" y="0"/>
                  </a:lnTo>
                  <a:lnTo>
                    <a:pt x="1079909" y="491348"/>
                  </a:lnTo>
                  <a:lnTo>
                    <a:pt x="0" y="491348"/>
                  </a:lnTo>
                  <a:lnTo>
                    <a:pt x="0" y="0"/>
                  </a:lnTo>
                  <a:close/>
                </a:path>
              </a:pathLst>
            </a:custGeom>
            <a:blipFill rotWithShape="1">
              <a:blip xmlns:r="http://schemas.openxmlformats.org/officeDocument/2006/relationships" r:embed="rId8">
                <a:alphaModFix/>
              </a:blip>
              <a:stretch>
                <a:fillRect l="-36059" r="-34659" b="-150150"/>
              </a:stretch>
            </a:blipFill>
            <a:ln>
              <a:noFill/>
            </a:ln>
          </p:spPr>
        </p:sp>
        <p:sp>
          <p:nvSpPr>
            <p:cNvPr id="1048674" name="Google Shape;136;p2"/>
            <p:cNvSpPr txBox="1"/>
            <p:nvPr/>
          </p:nvSpPr>
          <p:spPr>
            <a:xfrm>
              <a:off x="4035246" y="553994"/>
              <a:ext cx="1138200" cy="468300"/>
            </a:xfrm>
            <a:prstGeom prst="rect"/>
            <a:noFill/>
            <a:ln>
              <a:noFill/>
            </a:ln>
          </p:spPr>
          <p:txBody>
            <a:bodyPr anchor="t" anchorCtr="0" bIns="0" lIns="0" rIns="0" spcFirstLastPara="1" tIns="0" wrap="square">
              <a:spAutoFit/>
            </a:bodyPr>
            <a:p>
              <a:pPr algn="l" indent="0" lvl="0" marL="0" marR="0" rtl="0">
                <a:lnSpc>
                  <a:spcPct val="96982"/>
                </a:lnSpc>
                <a:spcBef>
                  <a:spcPts val="0"/>
                </a:spcBef>
                <a:spcAft>
                  <a:spcPts val="0"/>
                </a:spcAft>
                <a:buNone/>
              </a:pPr>
              <a:r>
                <a:rPr b="1" cap="none" sz="2353" i="0" lang="en-US" strike="noStrike" u="none">
                  <a:solidFill>
                    <a:srgbClr val="34830D"/>
                  </a:solidFill>
                  <a:latin typeface="Arial"/>
                  <a:ea typeface="Arial"/>
                  <a:cs typeface="Arial"/>
                  <a:sym typeface="Arial"/>
                </a:rPr>
                <a:t>PEHR</a:t>
              </a:r>
            </a:p>
          </p:txBody>
        </p:sp>
        <p:sp>
          <p:nvSpPr>
            <p:cNvPr id="1048675" name="Google Shape;137;p2"/>
            <p:cNvSpPr txBox="1"/>
            <p:nvPr/>
          </p:nvSpPr>
          <p:spPr>
            <a:xfrm>
              <a:off x="4045745" y="549060"/>
              <a:ext cx="1138200" cy="66600"/>
            </a:xfrm>
            <a:prstGeom prst="rect"/>
            <a:noFill/>
            <a:ln>
              <a:noFill/>
            </a:ln>
          </p:spPr>
          <p:txBody>
            <a:bodyPr anchor="t" anchorCtr="0" bIns="0" lIns="0" rIns="0" spcFirstLastPara="1" tIns="0" wrap="square">
              <a:spAutoFit/>
            </a:bodyPr>
            <a:p>
              <a:pPr algn="l" indent="0" lvl="0" marL="0" marR="0" rtl="0">
                <a:lnSpc>
                  <a:spcPct val="97006"/>
                </a:lnSpc>
                <a:spcBef>
                  <a:spcPts val="0"/>
                </a:spcBef>
                <a:spcAft>
                  <a:spcPts val="0"/>
                </a:spcAft>
                <a:buNone/>
              </a:pPr>
              <a:r>
                <a:rPr b="1" cap="none" sz="334" i="0" lang="en-US" strike="noStrike" u="none">
                  <a:solidFill>
                    <a:srgbClr val="FF1616"/>
                  </a:solidFill>
                  <a:latin typeface="Arial"/>
                  <a:ea typeface="Arial"/>
                  <a:cs typeface="Arial"/>
                  <a:sym typeface="Arial"/>
                </a:rPr>
                <a:t>UNIVERSITAS PENDIDIKAN INDONESIA</a:t>
              </a:r>
            </a:p>
          </p:txBody>
        </p:sp>
        <p:sp>
          <p:nvSpPr>
            <p:cNvPr id="1048676" name="Google Shape;138;p2"/>
            <p:cNvSpPr txBox="1"/>
            <p:nvPr/>
          </p:nvSpPr>
          <p:spPr>
            <a:xfrm>
              <a:off x="4053379" y="965261"/>
              <a:ext cx="1179900" cy="189882"/>
            </a:xfrm>
            <a:prstGeom prst="rect"/>
            <a:noFill/>
            <a:ln>
              <a:noFill/>
            </a:ln>
          </p:spPr>
          <p:txBody>
            <a:bodyPr anchor="t" anchorCtr="0" bIns="0" lIns="0" rIns="0" spcFirstLastPara="1" tIns="0" wrap="square">
              <a:spAutoFit/>
            </a:bodyPr>
            <a:p>
              <a:pPr algn="ctr" indent="0" lvl="0" marL="0" marR="0" rtl="0">
                <a:lnSpc>
                  <a:spcPct val="140169"/>
                </a:lnSpc>
                <a:spcBef>
                  <a:spcPts val="0"/>
                </a:spcBef>
                <a:spcAft>
                  <a:spcPts val="0"/>
                </a:spcAft>
                <a:buNone/>
              </a:pPr>
              <a:r>
                <a:rPr b="1" cap="none" sz="707" i="0" lang="en-US" strike="noStrike" u="none">
                  <a:solidFill>
                    <a:srgbClr val="008037"/>
                  </a:solidFill>
                  <a:latin typeface="Livvic"/>
                  <a:ea typeface="Livvic"/>
                  <a:cs typeface="Livvic"/>
                  <a:sym typeface="Livvic"/>
                </a:rPr>
                <a:t>STUDY PROGRAM</a:t>
              </a:r>
            </a:p>
          </p:txBody>
        </p:sp>
        <p:sp>
          <p:nvSpPr>
            <p:cNvPr id="1048677" name="Google Shape;139;p2"/>
            <p:cNvSpPr txBox="1"/>
            <p:nvPr/>
          </p:nvSpPr>
          <p:spPr>
            <a:xfrm flipH="1">
              <a:off x="4013474" y="1078261"/>
              <a:ext cx="1125300" cy="72600"/>
            </a:xfrm>
            <a:prstGeom prst="rect"/>
            <a:noFill/>
            <a:ln>
              <a:noFill/>
            </a:ln>
          </p:spPr>
          <p:txBody>
            <a:bodyPr anchor="t" anchorCtr="0" bIns="0" lIns="0" rIns="0" spcFirstLastPara="1" tIns="0" wrap="square">
              <a:spAutoFit/>
            </a:bodyPr>
            <a:p>
              <a:pPr algn="ctr" indent="0" lvl="0" marL="0" marR="0" rtl="0">
                <a:lnSpc>
                  <a:spcPct val="139830"/>
                </a:lnSpc>
                <a:spcBef>
                  <a:spcPts val="0"/>
                </a:spcBef>
                <a:spcAft>
                  <a:spcPts val="0"/>
                </a:spcAft>
                <a:buNone/>
              </a:pPr>
              <a:r>
                <a:rPr b="0" cap="none" sz="354" i="0" lang="en-US" strike="noStrike" u="none">
                  <a:solidFill>
                    <a:srgbClr val="000000"/>
                  </a:solidFill>
                  <a:latin typeface="Arial"/>
                  <a:ea typeface="Arial"/>
                  <a:cs typeface="Arial"/>
                  <a:sym typeface="Arial"/>
                </a:rPr>
                <a:t>Faculty of Sport Education and Health</a:t>
              </a:r>
            </a:p>
          </p:txBody>
        </p:sp>
        <p:sp>
          <p:nvSpPr>
            <p:cNvPr id="1048678" name="Google Shape;140;p2"/>
            <p:cNvSpPr txBox="1"/>
            <p:nvPr/>
          </p:nvSpPr>
          <p:spPr>
            <a:xfrm>
              <a:off x="4035278" y="919960"/>
              <a:ext cx="1245000" cy="70800"/>
            </a:xfrm>
            <a:prstGeom prst="rect"/>
            <a:noFill/>
            <a:ln>
              <a:noFill/>
            </a:ln>
          </p:spPr>
          <p:txBody>
            <a:bodyPr anchor="t" anchorCtr="0" bIns="0" lIns="0" rIns="0" spcFirstLastPara="1" tIns="0" wrap="square">
              <a:spAutoFit/>
            </a:bodyPr>
            <a:p>
              <a:pPr algn="ctr" indent="0" lvl="0" marL="0" marR="0" rtl="0">
                <a:lnSpc>
                  <a:spcPct val="96910"/>
                </a:lnSpc>
                <a:spcBef>
                  <a:spcPts val="0"/>
                </a:spcBef>
                <a:spcAft>
                  <a:spcPts val="0"/>
                </a:spcAft>
                <a:buNone/>
              </a:pPr>
              <a:r>
                <a:rPr b="1" cap="none" sz="356" i="1" lang="en-US" strike="noStrike" u="none">
                  <a:solidFill>
                    <a:srgbClr val="FF1616"/>
                  </a:solidFill>
                  <a:latin typeface="Arial"/>
                  <a:ea typeface="Arial"/>
                  <a:cs typeface="Arial"/>
                  <a:sym typeface="Arial"/>
                </a:rPr>
                <a:t>Physical Education, Health, and Recreation</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62" name="Shape 109"/>
        <p:cNvGrpSpPr/>
        <p:nvPr/>
      </p:nvGrpSpPr>
      <p:grpSpPr>
        <a:xfrm>
          <a:off x="0" y="0"/>
          <a:ext cx="0" cy="0"/>
          <a:chOff x="0" y="0"/>
          <a:chExt cx="0" cy="0"/>
        </a:xfrm>
      </p:grpSpPr>
      <p:sp>
        <p:nvSpPr>
          <p:cNvPr id="1048681" name="Google Shape;110;p2"/>
          <p:cNvSpPr/>
          <p:nvPr/>
        </p:nvSpPr>
        <p:spPr>
          <a:xfrm>
            <a:off x="15040256" y="-926657"/>
            <a:ext cx="4870338" cy="5006890"/>
          </a:xfrm>
          <a:custGeom>
            <a:avLst/>
            <a:ahLst/>
            <a:rect l="l" t="t" r="r" b="b"/>
            <a:pathLst>
              <a:path w="4870338" h="5006890" extrusionOk="0">
                <a:moveTo>
                  <a:pt x="0" y="0"/>
                </a:moveTo>
                <a:lnTo>
                  <a:pt x="4870338" y="0"/>
                </a:lnTo>
                <a:lnTo>
                  <a:pt x="4870338" y="5006890"/>
                </a:lnTo>
                <a:lnTo>
                  <a:pt x="0" y="5006890"/>
                </a:lnTo>
                <a:lnTo>
                  <a:pt x="0" y="0"/>
                </a:lnTo>
                <a:close/>
              </a:path>
            </a:pathLst>
          </a:custGeom>
          <a:blipFill rotWithShape="1">
            <a:blip xmlns:r="http://schemas.openxmlformats.org/officeDocument/2006/relationships" r:embed="rId1">
              <a:alphaModFix/>
            </a:blip>
            <a:stretch>
              <a:fillRect/>
            </a:stretch>
          </a:blipFill>
          <a:ln>
            <a:noFill/>
          </a:ln>
        </p:spPr>
      </p:sp>
      <p:grpSp>
        <p:nvGrpSpPr>
          <p:cNvPr id="63" name="Google Shape;111;p2"/>
          <p:cNvGrpSpPr/>
          <p:nvPr/>
        </p:nvGrpSpPr>
        <p:grpSpPr>
          <a:xfrm>
            <a:off x="-389851" y="7477581"/>
            <a:ext cx="5033946" cy="3764559"/>
            <a:chOff x="0" y="-57150"/>
            <a:chExt cx="1325813" cy="991489"/>
          </a:xfrm>
        </p:grpSpPr>
        <p:sp>
          <p:nvSpPr>
            <p:cNvPr id="1048682" name="Google Shape;112;p2"/>
            <p:cNvSpPr/>
            <p:nvPr/>
          </p:nvSpPr>
          <p:spPr>
            <a:xfrm>
              <a:off x="0" y="0"/>
              <a:ext cx="1325813" cy="934339"/>
            </a:xfrm>
            <a:custGeom>
              <a:avLst/>
              <a:ah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048683" name="Google Shape;113;p2"/>
            <p:cNvSpPr txBox="1"/>
            <p:nvPr/>
          </p:nvSpPr>
          <p:spPr>
            <a:xfrm>
              <a:off x="0" y="-57150"/>
              <a:ext cx="1325813" cy="991489"/>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684" name="Google Shape;114;p2"/>
          <p:cNvSpPr txBox="1"/>
          <p:nvPr/>
        </p:nvSpPr>
        <p:spPr>
          <a:xfrm>
            <a:off x="1283362" y="3944620"/>
            <a:ext cx="6424181" cy="1625060"/>
          </a:xfrm>
          <a:prstGeom prst="rect"/>
          <a:noFill/>
          <a:ln>
            <a:noFill/>
          </a:ln>
        </p:spPr>
        <p:txBody>
          <a:bodyPr anchor="t" anchorCtr="0" bIns="0" lIns="0" rIns="0" spcFirstLastPara="1" tIns="0" wrap="square">
            <a:spAutoFit/>
          </a:bodyPr>
          <a:p>
            <a:pPr algn="l" indent="0" lvl="0" marL="0" marR="0" rtl="0">
              <a:lnSpc>
                <a:spcPct val="110001"/>
              </a:lnSpc>
              <a:spcBef>
                <a:spcPts val="0"/>
              </a:spcBef>
              <a:spcAft>
                <a:spcPts val="0"/>
              </a:spcAft>
              <a:buNone/>
            </a:pPr>
            <a:r>
              <a:rPr b="1" cap="none" dirty="0" sz="9600" i="0" lang="en-US" strike="noStrike" u="none">
                <a:solidFill>
                  <a:srgbClr val="0B2957"/>
                </a:solidFill>
                <a:latin typeface="Fira Sans"/>
                <a:ea typeface="Fira Sans"/>
                <a:cs typeface="Fira Sans"/>
                <a:sym typeface="Fira Sans"/>
              </a:rPr>
              <a:t>Methods</a:t>
            </a:r>
            <a:endParaRPr dirty="0" sz="9600" lang="en-US"/>
          </a:p>
        </p:txBody>
      </p:sp>
      <p:grpSp>
        <p:nvGrpSpPr>
          <p:cNvPr id="64" name="Google Shape;115;p2"/>
          <p:cNvGrpSpPr/>
          <p:nvPr/>
        </p:nvGrpSpPr>
        <p:grpSpPr>
          <a:xfrm>
            <a:off x="7927220" y="9547391"/>
            <a:ext cx="10968787" cy="1350043"/>
            <a:chOff x="0" y="-57150"/>
            <a:chExt cx="2888899" cy="355567"/>
          </a:xfrm>
        </p:grpSpPr>
        <p:sp>
          <p:nvSpPr>
            <p:cNvPr id="1048685" name="Google Shape;116;p2"/>
            <p:cNvSpPr/>
            <p:nvPr/>
          </p:nvSpPr>
          <p:spPr>
            <a:xfrm>
              <a:off x="0" y="0"/>
              <a:ext cx="2888899" cy="298417"/>
            </a:xfrm>
            <a:custGeom>
              <a:avLst/>
              <a:ah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048686" name="Google Shape;117;p2"/>
            <p:cNvSpPr txBox="1"/>
            <p:nvPr/>
          </p:nvSpPr>
          <p:spPr>
            <a:xfrm>
              <a:off x="0" y="-57150"/>
              <a:ext cx="2888899" cy="355567"/>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687" name="Google Shape;118;p2"/>
          <p:cNvSpPr/>
          <p:nvPr/>
        </p:nvSpPr>
        <p:spPr>
          <a:xfrm rot="-5400000" flipH="1">
            <a:off x="4124392" y="6892435"/>
            <a:ext cx="4629117" cy="6224974"/>
          </a:xfrm>
          <a:custGeom>
            <a:avLst/>
            <a:ahLst/>
            <a:rect l="l" t="t" r="r" b="b"/>
            <a:pathLst>
              <a:path w="4629117" h="6224974" extrusionOk="0">
                <a:moveTo>
                  <a:pt x="4629117" y="0"/>
                </a:moveTo>
                <a:lnTo>
                  <a:pt x="0" y="0"/>
                </a:lnTo>
                <a:lnTo>
                  <a:pt x="0" y="6224974"/>
                </a:lnTo>
                <a:lnTo>
                  <a:pt x="4629117" y="6224974"/>
                </a:lnTo>
                <a:lnTo>
                  <a:pt x="4629117" y="0"/>
                </a:lnTo>
                <a:close/>
              </a:path>
            </a:pathLst>
          </a:custGeom>
          <a:blipFill rotWithShape="1">
            <a:blip xmlns:r="http://schemas.openxmlformats.org/officeDocument/2006/relationships" r:embed="rId2">
              <a:alphaModFix/>
            </a:blip>
            <a:stretch>
              <a:fillRect/>
            </a:stretch>
          </a:blipFill>
          <a:ln>
            <a:noFill/>
          </a:ln>
        </p:spPr>
      </p:sp>
      <p:grpSp>
        <p:nvGrpSpPr>
          <p:cNvPr id="65" name="Google Shape;121;p2"/>
          <p:cNvGrpSpPr/>
          <p:nvPr/>
        </p:nvGrpSpPr>
        <p:grpSpPr>
          <a:xfrm>
            <a:off x="16497052" y="2765547"/>
            <a:ext cx="6119648" cy="6119648"/>
            <a:chOff x="0" y="0"/>
            <a:chExt cx="812800" cy="812800"/>
          </a:xfrm>
        </p:grpSpPr>
        <p:sp>
          <p:nvSpPr>
            <p:cNvPr id="1048688" name="Google Shape;122;p2"/>
            <p:cNvSpPr/>
            <p:nvPr/>
          </p:nvSpPr>
          <p:spPr>
            <a:xfrm>
              <a:off x="0" y="0"/>
              <a:ext cx="812800" cy="812800"/>
            </a:xfrm>
            <a:custGeom>
              <a:avLst/>
              <a:ah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048689" name="Google Shape;123;p2"/>
            <p:cNvSpPr txBox="1"/>
            <p:nvPr/>
          </p:nvSpPr>
          <p:spPr>
            <a:xfrm>
              <a:off x="139700" y="82550"/>
              <a:ext cx="533400" cy="590550"/>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66" name="Google Shape;124;p2"/>
          <p:cNvGrpSpPr/>
          <p:nvPr/>
        </p:nvGrpSpPr>
        <p:grpSpPr>
          <a:xfrm>
            <a:off x="308966" y="373605"/>
            <a:ext cx="5601330" cy="933145"/>
            <a:chOff x="0" y="0"/>
            <a:chExt cx="7468440" cy="1244194"/>
          </a:xfrm>
        </p:grpSpPr>
        <p:grpSp>
          <p:nvGrpSpPr>
            <p:cNvPr id="67" name="Google Shape;125;p2"/>
            <p:cNvGrpSpPr/>
            <p:nvPr/>
          </p:nvGrpSpPr>
          <p:grpSpPr>
            <a:xfrm>
              <a:off x="0" y="0"/>
              <a:ext cx="7468440" cy="1244194"/>
              <a:chOff x="0" y="0"/>
              <a:chExt cx="1129977" cy="188247"/>
            </a:xfrm>
          </p:grpSpPr>
          <p:sp>
            <p:nvSpPr>
              <p:cNvPr id="1048690" name="Google Shape;126;p2"/>
              <p:cNvSpPr/>
              <p:nvPr/>
            </p:nvSpPr>
            <p:spPr>
              <a:xfrm>
                <a:off x="0" y="0"/>
                <a:ext cx="1129977" cy="188247"/>
              </a:xfrm>
              <a:custGeom>
                <a:avLst/>
                <a:ah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691" name="Google Shape;127;p2"/>
              <p:cNvSpPr txBox="1"/>
              <p:nvPr/>
            </p:nvSpPr>
            <p:spPr>
              <a:xfrm>
                <a:off x="0" y="9525"/>
                <a:ext cx="1129977" cy="178722"/>
              </a:xfrm>
              <a:prstGeom prst="rect"/>
              <a:noFill/>
              <a:ln>
                <a:noFill/>
              </a:ln>
            </p:spPr>
            <p:txBody>
              <a:bodyPr anchor="ctr" anchorCtr="0" bIns="185125" lIns="185125" rIns="185125" spcFirstLastPara="1" tIns="185125" wrap="square">
                <a:noAutofit/>
              </a:bodyPr>
              <a:p>
                <a:pPr algn="ctr" indent="0" lvl="0" marL="0" marR="0" rtl="0">
                  <a:lnSpc>
                    <a:spcPct val="100000"/>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692" name="Google Shape;128;p2"/>
            <p:cNvSpPr/>
            <p:nvPr/>
          </p:nvSpPr>
          <p:spPr>
            <a:xfrm>
              <a:off x="167170" y="247983"/>
              <a:ext cx="2565353" cy="748228"/>
            </a:xfrm>
            <a:custGeom>
              <a:avLst/>
              <a:ahLst/>
              <a:rect l="l" t="t" r="r" b="b"/>
              <a:pathLst>
                <a:path w="2565353" h="748228" extrusionOk="0">
                  <a:moveTo>
                    <a:pt x="0" y="0"/>
                  </a:moveTo>
                  <a:lnTo>
                    <a:pt x="2565353" y="0"/>
                  </a:lnTo>
                  <a:lnTo>
                    <a:pt x="2565353" y="748228"/>
                  </a:lnTo>
                  <a:lnTo>
                    <a:pt x="0" y="748228"/>
                  </a:lnTo>
                  <a:lnTo>
                    <a:pt x="0" y="0"/>
                  </a:lnTo>
                  <a:close/>
                </a:path>
              </a:pathLst>
            </a:custGeom>
            <a:blipFill rotWithShape="1">
              <a:blip xmlns:r="http://schemas.openxmlformats.org/officeDocument/2006/relationships" r:embed="rId3">
                <a:alphaModFix/>
              </a:blip>
              <a:stretch>
                <a:fillRect/>
              </a:stretch>
            </a:blipFill>
            <a:ln>
              <a:noFill/>
            </a:ln>
          </p:spPr>
        </p:sp>
        <p:sp>
          <p:nvSpPr>
            <p:cNvPr id="1048693" name="Google Shape;129;p2"/>
            <p:cNvSpPr/>
            <p:nvPr/>
          </p:nvSpPr>
          <p:spPr>
            <a:xfrm>
              <a:off x="2726939" y="294969"/>
              <a:ext cx="1174745" cy="626041"/>
            </a:xfrm>
            <a:custGeom>
              <a:avLst/>
              <a:ahLst/>
              <a:rect l="l" t="t" r="r" b="b"/>
              <a:pathLst>
                <a:path w="1174745" h="626041" extrusionOk="0">
                  <a:moveTo>
                    <a:pt x="0" y="0"/>
                  </a:moveTo>
                  <a:lnTo>
                    <a:pt x="1174744" y="0"/>
                  </a:lnTo>
                  <a:lnTo>
                    <a:pt x="1174744" y="626041"/>
                  </a:lnTo>
                  <a:lnTo>
                    <a:pt x="0" y="626041"/>
                  </a:lnTo>
                  <a:lnTo>
                    <a:pt x="0" y="0"/>
                  </a:lnTo>
                  <a:close/>
                </a:path>
              </a:pathLst>
            </a:custGeom>
            <a:blipFill rotWithShape="1">
              <a:blip xmlns:r="http://schemas.openxmlformats.org/officeDocument/2006/relationships" r:embed="rId4">
                <a:alphaModFix/>
              </a:blip>
              <a:stretch>
                <a:fillRect/>
              </a:stretch>
            </a:blipFill>
            <a:ln>
              <a:noFill/>
            </a:ln>
          </p:spPr>
        </p:sp>
        <p:sp>
          <p:nvSpPr>
            <p:cNvPr id="1048694" name="Google Shape;130;p2"/>
            <p:cNvSpPr/>
            <p:nvPr/>
          </p:nvSpPr>
          <p:spPr>
            <a:xfrm>
              <a:off x="6297565" y="128306"/>
              <a:ext cx="985473" cy="959367"/>
            </a:xfrm>
            <a:custGeom>
              <a:avLst/>
              <a:ahLst/>
              <a:rect l="l" t="t" r="r" b="b"/>
              <a:pathLst>
                <a:path w="985473" h="959367" extrusionOk="0">
                  <a:moveTo>
                    <a:pt x="0" y="0"/>
                  </a:moveTo>
                  <a:lnTo>
                    <a:pt x="985473" y="0"/>
                  </a:lnTo>
                  <a:lnTo>
                    <a:pt x="985473" y="959368"/>
                  </a:lnTo>
                  <a:lnTo>
                    <a:pt x="0" y="959368"/>
                  </a:lnTo>
                  <a:lnTo>
                    <a:pt x="0" y="0"/>
                  </a:lnTo>
                  <a:close/>
                </a:path>
              </a:pathLst>
            </a:custGeom>
            <a:blipFill rotWithShape="1">
              <a:blip xmlns:r="http://schemas.openxmlformats.org/officeDocument/2006/relationships" r:embed="rId5">
                <a:alphaModFix/>
              </a:blip>
              <a:stretch>
                <a:fillRect/>
              </a:stretch>
            </a:blipFill>
            <a:ln>
              <a:noFill/>
            </a:ln>
          </p:spPr>
        </p:sp>
        <p:sp>
          <p:nvSpPr>
            <p:cNvPr id="1048695" name="Google Shape;131;p2"/>
            <p:cNvSpPr/>
            <p:nvPr/>
          </p:nvSpPr>
          <p:spPr>
            <a:xfrm>
              <a:off x="5233228" y="207580"/>
              <a:ext cx="967745" cy="829035"/>
            </a:xfrm>
            <a:custGeom>
              <a:avLst/>
              <a:ahLst/>
              <a:rect l="l" t="t" r="r" b="b"/>
              <a:pathLst>
                <a:path w="967745" h="829035" extrusionOk="0">
                  <a:moveTo>
                    <a:pt x="0" y="0"/>
                  </a:moveTo>
                  <a:lnTo>
                    <a:pt x="967744" y="0"/>
                  </a:lnTo>
                  <a:lnTo>
                    <a:pt x="967744" y="829034"/>
                  </a:lnTo>
                  <a:lnTo>
                    <a:pt x="0" y="829034"/>
                  </a:lnTo>
                  <a:lnTo>
                    <a:pt x="0" y="0"/>
                  </a:lnTo>
                  <a:close/>
                </a:path>
              </a:pathLst>
            </a:custGeom>
            <a:blipFill rotWithShape="1">
              <a:blip xmlns:r="http://schemas.openxmlformats.org/officeDocument/2006/relationships" r:embed="rId6">
                <a:alphaModFix/>
              </a:blip>
              <a:stretch>
                <a:fillRect/>
              </a:stretch>
            </a:blipFill>
            <a:ln>
              <a:noFill/>
            </a:ln>
          </p:spPr>
        </p:sp>
      </p:grpSp>
      <p:sp>
        <p:nvSpPr>
          <p:cNvPr id="1048696" name="Google Shape;132;p2"/>
          <p:cNvSpPr/>
          <p:nvPr/>
        </p:nvSpPr>
        <p:spPr>
          <a:xfrm>
            <a:off x="-1736595" y="840178"/>
            <a:ext cx="3473190" cy="6745532"/>
          </a:xfrm>
          <a:custGeom>
            <a:avLst/>
            <a:ahLst/>
            <a:rect l="l" t="t" r="r" b="b"/>
            <a:pathLst>
              <a:path w="3473190" h="6745532" extrusionOk="0">
                <a:moveTo>
                  <a:pt x="0" y="0"/>
                </a:moveTo>
                <a:lnTo>
                  <a:pt x="3473190" y="0"/>
                </a:lnTo>
                <a:lnTo>
                  <a:pt x="3473190" y="6745531"/>
                </a:lnTo>
                <a:lnTo>
                  <a:pt x="0" y="6745531"/>
                </a:lnTo>
                <a:lnTo>
                  <a:pt x="0" y="0"/>
                </a:lnTo>
                <a:close/>
              </a:path>
            </a:pathLst>
          </a:custGeom>
          <a:blipFill rotWithShape="1">
            <a:blip xmlns:r="http://schemas.openxmlformats.org/officeDocument/2006/relationships" r:embed="rId7">
              <a:alphaModFix/>
            </a:blip>
            <a:stretch>
              <a:fillRect l="-69767" r="-71668" b="-24313"/>
            </a:stretch>
          </a:blipFill>
          <a:ln>
            <a:noFill/>
          </a:ln>
        </p:spPr>
      </p:sp>
      <p:sp>
        <p:nvSpPr>
          <p:cNvPr id="1048697" name="Google Shape;133;p2"/>
          <p:cNvSpPr/>
          <p:nvPr/>
        </p:nvSpPr>
        <p:spPr>
          <a:xfrm>
            <a:off x="16551405" y="3259390"/>
            <a:ext cx="3473190" cy="6745532"/>
          </a:xfrm>
          <a:custGeom>
            <a:avLst/>
            <a:ahLst/>
            <a:rect l="l" t="t" r="r" b="b"/>
            <a:pathLst>
              <a:path w="3473190" h="6745532" extrusionOk="0">
                <a:moveTo>
                  <a:pt x="0" y="0"/>
                </a:moveTo>
                <a:lnTo>
                  <a:pt x="3473190" y="0"/>
                </a:lnTo>
                <a:lnTo>
                  <a:pt x="3473190" y="6745532"/>
                </a:lnTo>
                <a:lnTo>
                  <a:pt x="0" y="6745532"/>
                </a:lnTo>
                <a:lnTo>
                  <a:pt x="0" y="0"/>
                </a:lnTo>
                <a:close/>
              </a:path>
            </a:pathLst>
          </a:custGeom>
          <a:blipFill rotWithShape="1">
            <a:blip xmlns:r="http://schemas.openxmlformats.org/officeDocument/2006/relationships" r:embed="rId7">
              <a:alphaModFix/>
            </a:blip>
            <a:stretch>
              <a:fillRect l="-69767" r="-71668" b="-24313"/>
            </a:stretch>
          </a:blipFill>
          <a:ln>
            <a:noFill/>
          </a:ln>
        </p:spPr>
      </p:sp>
      <p:grpSp>
        <p:nvGrpSpPr>
          <p:cNvPr id="68" name="Google Shape;134;p2"/>
          <p:cNvGrpSpPr/>
          <p:nvPr/>
        </p:nvGrpSpPr>
        <p:grpSpPr>
          <a:xfrm>
            <a:off x="3319072" y="416885"/>
            <a:ext cx="950102" cy="819865"/>
            <a:chOff x="4013474" y="57707"/>
            <a:chExt cx="1266803" cy="1093154"/>
          </a:xfrm>
        </p:grpSpPr>
        <p:sp>
          <p:nvSpPr>
            <p:cNvPr id="1048698" name="Google Shape;135;p2"/>
            <p:cNvSpPr/>
            <p:nvPr/>
          </p:nvSpPr>
          <p:spPr>
            <a:xfrm>
              <a:off x="4023594" y="57707"/>
              <a:ext cx="1079908" cy="491348"/>
            </a:xfrm>
            <a:custGeom>
              <a:avLst/>
              <a:ahLst/>
              <a:rect l="l" t="t" r="r" b="b"/>
              <a:pathLst>
                <a:path w="1079908" h="491348" extrusionOk="0">
                  <a:moveTo>
                    <a:pt x="0" y="0"/>
                  </a:moveTo>
                  <a:lnTo>
                    <a:pt x="1079909" y="0"/>
                  </a:lnTo>
                  <a:lnTo>
                    <a:pt x="1079909" y="491348"/>
                  </a:lnTo>
                  <a:lnTo>
                    <a:pt x="0" y="491348"/>
                  </a:lnTo>
                  <a:lnTo>
                    <a:pt x="0" y="0"/>
                  </a:lnTo>
                  <a:close/>
                </a:path>
              </a:pathLst>
            </a:custGeom>
            <a:blipFill rotWithShape="1">
              <a:blip xmlns:r="http://schemas.openxmlformats.org/officeDocument/2006/relationships" r:embed="rId8">
                <a:alphaModFix/>
              </a:blip>
              <a:stretch>
                <a:fillRect l="-36059" r="-34659" b="-150150"/>
              </a:stretch>
            </a:blipFill>
            <a:ln>
              <a:noFill/>
            </a:ln>
          </p:spPr>
        </p:sp>
        <p:sp>
          <p:nvSpPr>
            <p:cNvPr id="1048699" name="Google Shape;136;p2"/>
            <p:cNvSpPr txBox="1"/>
            <p:nvPr/>
          </p:nvSpPr>
          <p:spPr>
            <a:xfrm>
              <a:off x="4035246" y="553994"/>
              <a:ext cx="1138200" cy="468300"/>
            </a:xfrm>
            <a:prstGeom prst="rect"/>
            <a:noFill/>
            <a:ln>
              <a:noFill/>
            </a:ln>
          </p:spPr>
          <p:txBody>
            <a:bodyPr anchor="t" anchorCtr="0" bIns="0" lIns="0" rIns="0" spcFirstLastPara="1" tIns="0" wrap="square">
              <a:spAutoFit/>
            </a:bodyPr>
            <a:p>
              <a:pPr algn="l" indent="0" lvl="0" marL="0" marR="0" rtl="0">
                <a:lnSpc>
                  <a:spcPct val="96982"/>
                </a:lnSpc>
                <a:spcBef>
                  <a:spcPts val="0"/>
                </a:spcBef>
                <a:spcAft>
                  <a:spcPts val="0"/>
                </a:spcAft>
                <a:buNone/>
              </a:pPr>
              <a:r>
                <a:rPr b="1" cap="none" sz="2353" i="0" lang="en-US" strike="noStrike" u="none">
                  <a:solidFill>
                    <a:srgbClr val="34830D"/>
                  </a:solidFill>
                  <a:latin typeface="Arial"/>
                  <a:ea typeface="Arial"/>
                  <a:cs typeface="Arial"/>
                  <a:sym typeface="Arial"/>
                </a:rPr>
                <a:t>PEHR</a:t>
              </a:r>
            </a:p>
          </p:txBody>
        </p:sp>
        <p:sp>
          <p:nvSpPr>
            <p:cNvPr id="1048700" name="Google Shape;137;p2"/>
            <p:cNvSpPr txBox="1"/>
            <p:nvPr/>
          </p:nvSpPr>
          <p:spPr>
            <a:xfrm>
              <a:off x="4045745" y="549060"/>
              <a:ext cx="1138200" cy="66600"/>
            </a:xfrm>
            <a:prstGeom prst="rect"/>
            <a:noFill/>
            <a:ln>
              <a:noFill/>
            </a:ln>
          </p:spPr>
          <p:txBody>
            <a:bodyPr anchor="t" anchorCtr="0" bIns="0" lIns="0" rIns="0" spcFirstLastPara="1" tIns="0" wrap="square">
              <a:spAutoFit/>
            </a:bodyPr>
            <a:p>
              <a:pPr algn="l" indent="0" lvl="0" marL="0" marR="0" rtl="0">
                <a:lnSpc>
                  <a:spcPct val="97006"/>
                </a:lnSpc>
                <a:spcBef>
                  <a:spcPts val="0"/>
                </a:spcBef>
                <a:spcAft>
                  <a:spcPts val="0"/>
                </a:spcAft>
                <a:buNone/>
              </a:pPr>
              <a:r>
                <a:rPr b="1" cap="none" sz="334" i="0" lang="en-US" strike="noStrike" u="none">
                  <a:solidFill>
                    <a:srgbClr val="FF1616"/>
                  </a:solidFill>
                  <a:latin typeface="Arial"/>
                  <a:ea typeface="Arial"/>
                  <a:cs typeface="Arial"/>
                  <a:sym typeface="Arial"/>
                </a:rPr>
                <a:t>UNIVERSITAS PENDIDIKAN INDONESIA</a:t>
              </a:r>
            </a:p>
          </p:txBody>
        </p:sp>
        <p:sp>
          <p:nvSpPr>
            <p:cNvPr id="1048701" name="Google Shape;138;p2"/>
            <p:cNvSpPr txBox="1"/>
            <p:nvPr/>
          </p:nvSpPr>
          <p:spPr>
            <a:xfrm>
              <a:off x="4053379" y="965261"/>
              <a:ext cx="1179900" cy="145200"/>
            </a:xfrm>
            <a:prstGeom prst="rect"/>
            <a:noFill/>
            <a:ln>
              <a:noFill/>
            </a:ln>
          </p:spPr>
          <p:txBody>
            <a:bodyPr anchor="t" anchorCtr="0" bIns="0" lIns="0" rIns="0" spcFirstLastPara="1" tIns="0" wrap="square">
              <a:spAutoFit/>
            </a:bodyPr>
            <a:p>
              <a:pPr algn="ctr" indent="0" lvl="0" marL="0" marR="0" rtl="0">
                <a:lnSpc>
                  <a:spcPct val="140169"/>
                </a:lnSpc>
                <a:spcBef>
                  <a:spcPts val="0"/>
                </a:spcBef>
                <a:spcAft>
                  <a:spcPts val="0"/>
                </a:spcAft>
                <a:buNone/>
              </a:pPr>
              <a:r>
                <a:rPr b="1" cap="none" sz="707" i="0" lang="en-US" strike="noStrike" u="none">
                  <a:solidFill>
                    <a:srgbClr val="008037"/>
                  </a:solidFill>
                  <a:latin typeface="Livvic"/>
                  <a:ea typeface="Livvic"/>
                  <a:cs typeface="Livvic"/>
                  <a:sym typeface="Livvic"/>
                </a:rPr>
                <a:t>STUDY PROGRAM</a:t>
              </a:r>
            </a:p>
          </p:txBody>
        </p:sp>
        <p:sp>
          <p:nvSpPr>
            <p:cNvPr id="1048702" name="Google Shape;139;p2"/>
            <p:cNvSpPr txBox="1"/>
            <p:nvPr/>
          </p:nvSpPr>
          <p:spPr>
            <a:xfrm flipH="1">
              <a:off x="4013474" y="1078261"/>
              <a:ext cx="1125300" cy="72600"/>
            </a:xfrm>
            <a:prstGeom prst="rect"/>
            <a:noFill/>
            <a:ln>
              <a:noFill/>
            </a:ln>
          </p:spPr>
          <p:txBody>
            <a:bodyPr anchor="t" anchorCtr="0" bIns="0" lIns="0" rIns="0" spcFirstLastPara="1" tIns="0" wrap="square">
              <a:spAutoFit/>
            </a:bodyPr>
            <a:p>
              <a:pPr algn="ctr" indent="0" lvl="0" marL="0" marR="0" rtl="0">
                <a:lnSpc>
                  <a:spcPct val="139830"/>
                </a:lnSpc>
                <a:spcBef>
                  <a:spcPts val="0"/>
                </a:spcBef>
                <a:spcAft>
                  <a:spcPts val="0"/>
                </a:spcAft>
                <a:buNone/>
              </a:pPr>
              <a:r>
                <a:rPr b="0" cap="none" sz="354" i="0" lang="en-US" strike="noStrike" u="none">
                  <a:solidFill>
                    <a:srgbClr val="000000"/>
                  </a:solidFill>
                  <a:latin typeface="Arial"/>
                  <a:ea typeface="Arial"/>
                  <a:cs typeface="Arial"/>
                  <a:sym typeface="Arial"/>
                </a:rPr>
                <a:t>Faculty of Sport Education and Health</a:t>
              </a:r>
            </a:p>
          </p:txBody>
        </p:sp>
        <p:sp>
          <p:nvSpPr>
            <p:cNvPr id="1048703" name="Google Shape;140;p2"/>
            <p:cNvSpPr txBox="1"/>
            <p:nvPr/>
          </p:nvSpPr>
          <p:spPr>
            <a:xfrm>
              <a:off x="4035278" y="919960"/>
              <a:ext cx="1245000" cy="70800"/>
            </a:xfrm>
            <a:prstGeom prst="rect"/>
            <a:noFill/>
            <a:ln>
              <a:noFill/>
            </a:ln>
          </p:spPr>
          <p:txBody>
            <a:bodyPr anchor="t" anchorCtr="0" bIns="0" lIns="0" rIns="0" spcFirstLastPara="1" tIns="0" wrap="square">
              <a:spAutoFit/>
            </a:bodyPr>
            <a:p>
              <a:pPr algn="ctr" indent="0" lvl="0" marL="0" marR="0" rtl="0">
                <a:lnSpc>
                  <a:spcPct val="96910"/>
                </a:lnSpc>
                <a:spcBef>
                  <a:spcPts val="0"/>
                </a:spcBef>
                <a:spcAft>
                  <a:spcPts val="0"/>
                </a:spcAft>
                <a:buNone/>
              </a:pPr>
              <a:r>
                <a:rPr b="1" cap="none" sz="356" i="1" lang="en-US" strike="noStrike" u="none">
                  <a:solidFill>
                    <a:srgbClr val="FF1616"/>
                  </a:solidFill>
                  <a:latin typeface="Arial"/>
                  <a:ea typeface="Arial"/>
                  <a:cs typeface="Arial"/>
                  <a:sym typeface="Arial"/>
                </a:rPr>
                <a:t>Physical Education, Health, and Recreation</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71" name="Shape 109"/>
        <p:cNvGrpSpPr/>
        <p:nvPr/>
      </p:nvGrpSpPr>
      <p:grpSpPr>
        <a:xfrm>
          <a:off x="0" y="0"/>
          <a:ext cx="0" cy="0"/>
          <a:chOff x="0" y="0"/>
          <a:chExt cx="0" cy="0"/>
        </a:xfrm>
      </p:grpSpPr>
      <p:sp>
        <p:nvSpPr>
          <p:cNvPr id="1048706" name="Google Shape;110;p2"/>
          <p:cNvSpPr/>
          <p:nvPr/>
        </p:nvSpPr>
        <p:spPr>
          <a:xfrm>
            <a:off x="15040256" y="-926657"/>
            <a:ext cx="4870338" cy="5006890"/>
          </a:xfrm>
          <a:custGeom>
            <a:avLst/>
            <a:ahLst/>
            <a:rect l="l" t="t" r="r" b="b"/>
            <a:pathLst>
              <a:path w="4870338" h="5006890" extrusionOk="0">
                <a:moveTo>
                  <a:pt x="0" y="0"/>
                </a:moveTo>
                <a:lnTo>
                  <a:pt x="4870338" y="0"/>
                </a:lnTo>
                <a:lnTo>
                  <a:pt x="4870338" y="5006890"/>
                </a:lnTo>
                <a:lnTo>
                  <a:pt x="0" y="5006890"/>
                </a:lnTo>
                <a:lnTo>
                  <a:pt x="0" y="0"/>
                </a:lnTo>
                <a:close/>
              </a:path>
            </a:pathLst>
          </a:custGeom>
          <a:blipFill rotWithShape="1">
            <a:blip xmlns:r="http://schemas.openxmlformats.org/officeDocument/2006/relationships" r:embed="rId1">
              <a:alphaModFix/>
            </a:blip>
            <a:stretch>
              <a:fillRect/>
            </a:stretch>
          </a:blipFill>
          <a:ln>
            <a:noFill/>
          </a:ln>
        </p:spPr>
      </p:sp>
      <p:grpSp>
        <p:nvGrpSpPr>
          <p:cNvPr id="72" name="Google Shape;111;p2"/>
          <p:cNvGrpSpPr/>
          <p:nvPr/>
        </p:nvGrpSpPr>
        <p:grpSpPr>
          <a:xfrm>
            <a:off x="-389851" y="7477581"/>
            <a:ext cx="5033946" cy="3764559"/>
            <a:chOff x="0" y="-57150"/>
            <a:chExt cx="1325813" cy="991489"/>
          </a:xfrm>
        </p:grpSpPr>
        <p:sp>
          <p:nvSpPr>
            <p:cNvPr id="1048707" name="Google Shape;112;p2"/>
            <p:cNvSpPr/>
            <p:nvPr/>
          </p:nvSpPr>
          <p:spPr>
            <a:xfrm>
              <a:off x="0" y="0"/>
              <a:ext cx="1325813" cy="934339"/>
            </a:xfrm>
            <a:custGeom>
              <a:avLst/>
              <a:ah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048708" name="Google Shape;113;p2"/>
            <p:cNvSpPr txBox="1"/>
            <p:nvPr/>
          </p:nvSpPr>
          <p:spPr>
            <a:xfrm>
              <a:off x="0" y="-57150"/>
              <a:ext cx="1325813" cy="991489"/>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73" name="Google Shape;115;p2"/>
          <p:cNvGrpSpPr/>
          <p:nvPr/>
        </p:nvGrpSpPr>
        <p:grpSpPr>
          <a:xfrm>
            <a:off x="7927220" y="9547391"/>
            <a:ext cx="10968787" cy="1350043"/>
            <a:chOff x="0" y="-57150"/>
            <a:chExt cx="2888899" cy="355567"/>
          </a:xfrm>
        </p:grpSpPr>
        <p:sp>
          <p:nvSpPr>
            <p:cNvPr id="1048709" name="Google Shape;116;p2"/>
            <p:cNvSpPr/>
            <p:nvPr/>
          </p:nvSpPr>
          <p:spPr>
            <a:xfrm>
              <a:off x="0" y="0"/>
              <a:ext cx="2888899" cy="298417"/>
            </a:xfrm>
            <a:custGeom>
              <a:avLst/>
              <a:ah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048710" name="Google Shape;117;p2"/>
            <p:cNvSpPr txBox="1"/>
            <p:nvPr/>
          </p:nvSpPr>
          <p:spPr>
            <a:xfrm>
              <a:off x="0" y="-57150"/>
              <a:ext cx="2888899" cy="355567"/>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711" name="Google Shape;118;p2"/>
          <p:cNvSpPr/>
          <p:nvPr/>
        </p:nvSpPr>
        <p:spPr>
          <a:xfrm rot="-5400000" flipH="1">
            <a:off x="4124392" y="6892435"/>
            <a:ext cx="4629117" cy="6224974"/>
          </a:xfrm>
          <a:custGeom>
            <a:avLst/>
            <a:ahLst/>
            <a:rect l="l" t="t" r="r" b="b"/>
            <a:pathLst>
              <a:path w="4629117" h="6224974" extrusionOk="0">
                <a:moveTo>
                  <a:pt x="4629117" y="0"/>
                </a:moveTo>
                <a:lnTo>
                  <a:pt x="0" y="0"/>
                </a:lnTo>
                <a:lnTo>
                  <a:pt x="0" y="6224974"/>
                </a:lnTo>
                <a:lnTo>
                  <a:pt x="4629117" y="6224974"/>
                </a:lnTo>
                <a:lnTo>
                  <a:pt x="4629117" y="0"/>
                </a:lnTo>
                <a:close/>
              </a:path>
            </a:pathLst>
          </a:custGeom>
          <a:blipFill rotWithShape="1">
            <a:blip xmlns:r="http://schemas.openxmlformats.org/officeDocument/2006/relationships" r:embed="rId2">
              <a:alphaModFix/>
            </a:blip>
            <a:stretch>
              <a:fillRect/>
            </a:stretch>
          </a:blipFill>
          <a:ln>
            <a:noFill/>
          </a:ln>
        </p:spPr>
      </p:sp>
      <p:sp>
        <p:nvSpPr>
          <p:cNvPr id="1048712" name="Google Shape;119;p2"/>
          <p:cNvSpPr txBox="1"/>
          <p:nvPr/>
        </p:nvSpPr>
        <p:spPr>
          <a:xfrm>
            <a:off x="1393347" y="1334394"/>
            <a:ext cx="15044057" cy="5019836"/>
          </a:xfrm>
          <a:prstGeom prst="rect"/>
          <a:noFill/>
          <a:ln>
            <a:noFill/>
          </a:ln>
        </p:spPr>
        <p:txBody>
          <a:bodyPr anchor="t" anchorCtr="0" bIns="0" lIns="0" rIns="0" spcFirstLastPara="1" tIns="0" wrap="square">
            <a:spAutoFit/>
          </a:bodyPr>
          <a:p>
            <a:pPr algn="just" lvl="0">
              <a:lnSpc>
                <a:spcPct val="233044"/>
              </a:lnSpc>
            </a:pPr>
            <a:r>
              <a:rPr b="1" cap="none" sz="2000" i="0" lang="en-US" noProof="1" strike="noStrike" u="none" smtClean="0">
                <a:solidFill>
                  <a:srgbClr val="000000"/>
                </a:solidFill>
                <a:latin typeface="Fira Sans"/>
                <a:ea typeface="Fira Sans"/>
                <a:cs typeface="Fira Sans"/>
                <a:sym typeface="Fira Sans"/>
              </a:rPr>
              <a:t>	</a:t>
            </a:r>
            <a:r>
              <a:rPr b="1" sz="2000" lang="en-US" noProof="1" smtClean="0">
                <a:latin typeface="Fira Sans" panose="020B0604020202020204" charset="0"/>
              </a:rPr>
              <a:t>This study employed a quantitative approach using a quasi-experimental pretest–posttest control group design to examine the effectiveness of a 14-session Social Skill Program integrated into Taekwondo extracurricular activities. The participants were 30 junior high school students (12–15 years) from SMPN 37 Bandung, divided into an experimental group (n = 15) and a control group (n = 15). Social skills were assessed before and after the intervention using the 23-item Social Skill Scale developed by Padhy and Hariharan (2023), which demonstrated excellent reliability (Cronbach's α = 0.982). Data were analyzed using IBM SPSS Statistics 27 through descriptive statistics, Shapiro–Wilk normality test, Levene's homogeneity test, paired-samples t-test, and independent-samples t-test at a significance level of α = .05.</a:t>
            </a:r>
            <a:endParaRPr b="1" sz="2000" lang="en-US" noProof="1">
              <a:latin typeface="Fira Sans" panose="020B0604020202020204" charset="0"/>
            </a:endParaRPr>
          </a:p>
        </p:txBody>
      </p:sp>
      <p:grpSp>
        <p:nvGrpSpPr>
          <p:cNvPr id="74" name="Google Shape;121;p2"/>
          <p:cNvGrpSpPr/>
          <p:nvPr/>
        </p:nvGrpSpPr>
        <p:grpSpPr>
          <a:xfrm>
            <a:off x="16497052" y="2765547"/>
            <a:ext cx="6119648" cy="6119648"/>
            <a:chOff x="0" y="0"/>
            <a:chExt cx="812800" cy="812800"/>
          </a:xfrm>
        </p:grpSpPr>
        <p:sp>
          <p:nvSpPr>
            <p:cNvPr id="1048713" name="Google Shape;122;p2"/>
            <p:cNvSpPr/>
            <p:nvPr/>
          </p:nvSpPr>
          <p:spPr>
            <a:xfrm>
              <a:off x="0" y="0"/>
              <a:ext cx="812800" cy="812800"/>
            </a:xfrm>
            <a:custGeom>
              <a:avLst/>
              <a:ah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048714" name="Google Shape;123;p2"/>
            <p:cNvSpPr txBox="1"/>
            <p:nvPr/>
          </p:nvSpPr>
          <p:spPr>
            <a:xfrm>
              <a:off x="139700" y="82550"/>
              <a:ext cx="533400" cy="590550"/>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75" name="Google Shape;124;p2"/>
          <p:cNvGrpSpPr/>
          <p:nvPr/>
        </p:nvGrpSpPr>
        <p:grpSpPr>
          <a:xfrm>
            <a:off x="308966" y="373605"/>
            <a:ext cx="5601330" cy="933145"/>
            <a:chOff x="0" y="0"/>
            <a:chExt cx="7468440" cy="1244194"/>
          </a:xfrm>
        </p:grpSpPr>
        <p:grpSp>
          <p:nvGrpSpPr>
            <p:cNvPr id="76" name="Google Shape;125;p2"/>
            <p:cNvGrpSpPr/>
            <p:nvPr/>
          </p:nvGrpSpPr>
          <p:grpSpPr>
            <a:xfrm>
              <a:off x="0" y="0"/>
              <a:ext cx="7468440" cy="1244194"/>
              <a:chOff x="0" y="0"/>
              <a:chExt cx="1129977" cy="188247"/>
            </a:xfrm>
          </p:grpSpPr>
          <p:sp>
            <p:nvSpPr>
              <p:cNvPr id="1048715" name="Google Shape;126;p2"/>
              <p:cNvSpPr/>
              <p:nvPr/>
            </p:nvSpPr>
            <p:spPr>
              <a:xfrm>
                <a:off x="0" y="0"/>
                <a:ext cx="1129977" cy="188247"/>
              </a:xfrm>
              <a:custGeom>
                <a:avLst/>
                <a:ah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16" name="Google Shape;127;p2"/>
              <p:cNvSpPr txBox="1"/>
              <p:nvPr/>
            </p:nvSpPr>
            <p:spPr>
              <a:xfrm>
                <a:off x="0" y="9525"/>
                <a:ext cx="1129977" cy="178722"/>
              </a:xfrm>
              <a:prstGeom prst="rect"/>
              <a:noFill/>
              <a:ln>
                <a:noFill/>
              </a:ln>
            </p:spPr>
            <p:txBody>
              <a:bodyPr anchor="ctr" anchorCtr="0" bIns="185125" lIns="185125" rIns="185125" spcFirstLastPara="1" tIns="185125" wrap="square">
                <a:noAutofit/>
              </a:bodyPr>
              <a:p>
                <a:pPr algn="ctr" indent="0" lvl="0" marL="0" marR="0" rtl="0">
                  <a:lnSpc>
                    <a:spcPct val="100000"/>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717" name="Google Shape;128;p2"/>
            <p:cNvSpPr/>
            <p:nvPr/>
          </p:nvSpPr>
          <p:spPr>
            <a:xfrm>
              <a:off x="167170" y="247983"/>
              <a:ext cx="2565353" cy="748228"/>
            </a:xfrm>
            <a:custGeom>
              <a:avLst/>
              <a:ahLst/>
              <a:rect l="l" t="t" r="r" b="b"/>
              <a:pathLst>
                <a:path w="2565353" h="748228" extrusionOk="0">
                  <a:moveTo>
                    <a:pt x="0" y="0"/>
                  </a:moveTo>
                  <a:lnTo>
                    <a:pt x="2565353" y="0"/>
                  </a:lnTo>
                  <a:lnTo>
                    <a:pt x="2565353" y="748228"/>
                  </a:lnTo>
                  <a:lnTo>
                    <a:pt x="0" y="748228"/>
                  </a:lnTo>
                  <a:lnTo>
                    <a:pt x="0" y="0"/>
                  </a:lnTo>
                  <a:close/>
                </a:path>
              </a:pathLst>
            </a:custGeom>
            <a:blipFill rotWithShape="1">
              <a:blip xmlns:r="http://schemas.openxmlformats.org/officeDocument/2006/relationships" r:embed="rId3">
                <a:alphaModFix/>
              </a:blip>
              <a:stretch>
                <a:fillRect/>
              </a:stretch>
            </a:blipFill>
            <a:ln>
              <a:noFill/>
            </a:ln>
          </p:spPr>
        </p:sp>
        <p:sp>
          <p:nvSpPr>
            <p:cNvPr id="1048718" name="Google Shape;129;p2"/>
            <p:cNvSpPr/>
            <p:nvPr/>
          </p:nvSpPr>
          <p:spPr>
            <a:xfrm>
              <a:off x="2726939" y="294969"/>
              <a:ext cx="1174745" cy="626041"/>
            </a:xfrm>
            <a:custGeom>
              <a:avLst/>
              <a:ahLst/>
              <a:rect l="l" t="t" r="r" b="b"/>
              <a:pathLst>
                <a:path w="1174745" h="626041" extrusionOk="0">
                  <a:moveTo>
                    <a:pt x="0" y="0"/>
                  </a:moveTo>
                  <a:lnTo>
                    <a:pt x="1174744" y="0"/>
                  </a:lnTo>
                  <a:lnTo>
                    <a:pt x="1174744" y="626041"/>
                  </a:lnTo>
                  <a:lnTo>
                    <a:pt x="0" y="626041"/>
                  </a:lnTo>
                  <a:lnTo>
                    <a:pt x="0" y="0"/>
                  </a:lnTo>
                  <a:close/>
                </a:path>
              </a:pathLst>
            </a:custGeom>
            <a:blipFill rotWithShape="1">
              <a:blip xmlns:r="http://schemas.openxmlformats.org/officeDocument/2006/relationships" r:embed="rId4">
                <a:alphaModFix/>
              </a:blip>
              <a:stretch>
                <a:fillRect/>
              </a:stretch>
            </a:blipFill>
            <a:ln>
              <a:noFill/>
            </a:ln>
          </p:spPr>
        </p:sp>
        <p:sp>
          <p:nvSpPr>
            <p:cNvPr id="1048719" name="Google Shape;130;p2"/>
            <p:cNvSpPr/>
            <p:nvPr/>
          </p:nvSpPr>
          <p:spPr>
            <a:xfrm>
              <a:off x="6297565" y="128306"/>
              <a:ext cx="985473" cy="959367"/>
            </a:xfrm>
            <a:custGeom>
              <a:avLst/>
              <a:ahLst/>
              <a:rect l="l" t="t" r="r" b="b"/>
              <a:pathLst>
                <a:path w="985473" h="959367" extrusionOk="0">
                  <a:moveTo>
                    <a:pt x="0" y="0"/>
                  </a:moveTo>
                  <a:lnTo>
                    <a:pt x="985473" y="0"/>
                  </a:lnTo>
                  <a:lnTo>
                    <a:pt x="985473" y="959368"/>
                  </a:lnTo>
                  <a:lnTo>
                    <a:pt x="0" y="959368"/>
                  </a:lnTo>
                  <a:lnTo>
                    <a:pt x="0" y="0"/>
                  </a:lnTo>
                  <a:close/>
                </a:path>
              </a:pathLst>
            </a:custGeom>
            <a:blipFill rotWithShape="1">
              <a:blip xmlns:r="http://schemas.openxmlformats.org/officeDocument/2006/relationships" r:embed="rId5">
                <a:alphaModFix/>
              </a:blip>
              <a:stretch>
                <a:fillRect/>
              </a:stretch>
            </a:blipFill>
            <a:ln>
              <a:noFill/>
            </a:ln>
          </p:spPr>
        </p:sp>
        <p:sp>
          <p:nvSpPr>
            <p:cNvPr id="1048720" name="Google Shape;131;p2"/>
            <p:cNvSpPr/>
            <p:nvPr/>
          </p:nvSpPr>
          <p:spPr>
            <a:xfrm>
              <a:off x="5233228" y="207580"/>
              <a:ext cx="967745" cy="829035"/>
            </a:xfrm>
            <a:custGeom>
              <a:avLst/>
              <a:ahLst/>
              <a:rect l="l" t="t" r="r" b="b"/>
              <a:pathLst>
                <a:path w="967745" h="829035" extrusionOk="0">
                  <a:moveTo>
                    <a:pt x="0" y="0"/>
                  </a:moveTo>
                  <a:lnTo>
                    <a:pt x="967744" y="0"/>
                  </a:lnTo>
                  <a:lnTo>
                    <a:pt x="967744" y="829034"/>
                  </a:lnTo>
                  <a:lnTo>
                    <a:pt x="0" y="829034"/>
                  </a:lnTo>
                  <a:lnTo>
                    <a:pt x="0" y="0"/>
                  </a:lnTo>
                  <a:close/>
                </a:path>
              </a:pathLst>
            </a:custGeom>
            <a:blipFill rotWithShape="1">
              <a:blip xmlns:r="http://schemas.openxmlformats.org/officeDocument/2006/relationships" r:embed="rId6">
                <a:alphaModFix/>
              </a:blip>
              <a:stretch>
                <a:fillRect/>
              </a:stretch>
            </a:blipFill>
            <a:ln>
              <a:noFill/>
            </a:ln>
          </p:spPr>
        </p:sp>
      </p:grpSp>
      <p:sp>
        <p:nvSpPr>
          <p:cNvPr id="1048721" name="Google Shape;132;p2"/>
          <p:cNvSpPr/>
          <p:nvPr/>
        </p:nvSpPr>
        <p:spPr>
          <a:xfrm>
            <a:off x="-1736595" y="840178"/>
            <a:ext cx="3473190" cy="6745532"/>
          </a:xfrm>
          <a:custGeom>
            <a:avLst/>
            <a:ahLst/>
            <a:rect l="l" t="t" r="r" b="b"/>
            <a:pathLst>
              <a:path w="3473190" h="6745532" extrusionOk="0">
                <a:moveTo>
                  <a:pt x="0" y="0"/>
                </a:moveTo>
                <a:lnTo>
                  <a:pt x="3473190" y="0"/>
                </a:lnTo>
                <a:lnTo>
                  <a:pt x="3473190" y="6745531"/>
                </a:lnTo>
                <a:lnTo>
                  <a:pt x="0" y="6745531"/>
                </a:lnTo>
                <a:lnTo>
                  <a:pt x="0" y="0"/>
                </a:lnTo>
                <a:close/>
              </a:path>
            </a:pathLst>
          </a:custGeom>
          <a:blipFill rotWithShape="1">
            <a:blip xmlns:r="http://schemas.openxmlformats.org/officeDocument/2006/relationships" r:embed="rId7">
              <a:alphaModFix/>
            </a:blip>
            <a:stretch>
              <a:fillRect l="-69767" r="-71668" b="-24313"/>
            </a:stretch>
          </a:blipFill>
          <a:ln>
            <a:noFill/>
          </a:ln>
        </p:spPr>
      </p:sp>
      <p:sp>
        <p:nvSpPr>
          <p:cNvPr id="1048722" name="Google Shape;133;p2"/>
          <p:cNvSpPr/>
          <p:nvPr/>
        </p:nvSpPr>
        <p:spPr>
          <a:xfrm>
            <a:off x="16551405" y="3259390"/>
            <a:ext cx="3473190" cy="6745532"/>
          </a:xfrm>
          <a:custGeom>
            <a:avLst/>
            <a:ahLst/>
            <a:rect l="l" t="t" r="r" b="b"/>
            <a:pathLst>
              <a:path w="3473190" h="6745532" extrusionOk="0">
                <a:moveTo>
                  <a:pt x="0" y="0"/>
                </a:moveTo>
                <a:lnTo>
                  <a:pt x="3473190" y="0"/>
                </a:lnTo>
                <a:lnTo>
                  <a:pt x="3473190" y="6745532"/>
                </a:lnTo>
                <a:lnTo>
                  <a:pt x="0" y="6745532"/>
                </a:lnTo>
                <a:lnTo>
                  <a:pt x="0" y="0"/>
                </a:lnTo>
                <a:close/>
              </a:path>
            </a:pathLst>
          </a:custGeom>
          <a:blipFill rotWithShape="1">
            <a:blip xmlns:r="http://schemas.openxmlformats.org/officeDocument/2006/relationships" r:embed="rId7">
              <a:alphaModFix/>
            </a:blip>
            <a:stretch>
              <a:fillRect l="-69767" r="-71668" b="-24313"/>
            </a:stretch>
          </a:blipFill>
          <a:ln>
            <a:noFill/>
          </a:ln>
        </p:spPr>
      </p:sp>
      <p:grpSp>
        <p:nvGrpSpPr>
          <p:cNvPr id="77" name="Google Shape;134;p2"/>
          <p:cNvGrpSpPr/>
          <p:nvPr/>
        </p:nvGrpSpPr>
        <p:grpSpPr>
          <a:xfrm>
            <a:off x="3319072" y="416885"/>
            <a:ext cx="950102" cy="819865"/>
            <a:chOff x="4013474" y="57707"/>
            <a:chExt cx="1266803" cy="1093154"/>
          </a:xfrm>
        </p:grpSpPr>
        <p:sp>
          <p:nvSpPr>
            <p:cNvPr id="1048723" name="Google Shape;135;p2"/>
            <p:cNvSpPr/>
            <p:nvPr/>
          </p:nvSpPr>
          <p:spPr>
            <a:xfrm>
              <a:off x="4023594" y="57707"/>
              <a:ext cx="1079908" cy="491348"/>
            </a:xfrm>
            <a:custGeom>
              <a:avLst/>
              <a:ahLst/>
              <a:rect l="l" t="t" r="r" b="b"/>
              <a:pathLst>
                <a:path w="1079908" h="491348" extrusionOk="0">
                  <a:moveTo>
                    <a:pt x="0" y="0"/>
                  </a:moveTo>
                  <a:lnTo>
                    <a:pt x="1079909" y="0"/>
                  </a:lnTo>
                  <a:lnTo>
                    <a:pt x="1079909" y="491348"/>
                  </a:lnTo>
                  <a:lnTo>
                    <a:pt x="0" y="491348"/>
                  </a:lnTo>
                  <a:lnTo>
                    <a:pt x="0" y="0"/>
                  </a:lnTo>
                  <a:close/>
                </a:path>
              </a:pathLst>
            </a:custGeom>
            <a:blipFill rotWithShape="1">
              <a:blip xmlns:r="http://schemas.openxmlformats.org/officeDocument/2006/relationships" r:embed="rId8">
                <a:alphaModFix/>
              </a:blip>
              <a:stretch>
                <a:fillRect l="-36059" r="-34659" b="-150150"/>
              </a:stretch>
            </a:blipFill>
            <a:ln>
              <a:noFill/>
            </a:ln>
          </p:spPr>
        </p:sp>
        <p:sp>
          <p:nvSpPr>
            <p:cNvPr id="1048724" name="Google Shape;136;p2"/>
            <p:cNvSpPr txBox="1"/>
            <p:nvPr/>
          </p:nvSpPr>
          <p:spPr>
            <a:xfrm>
              <a:off x="4035246" y="553994"/>
              <a:ext cx="1138200" cy="468300"/>
            </a:xfrm>
            <a:prstGeom prst="rect"/>
            <a:noFill/>
            <a:ln>
              <a:noFill/>
            </a:ln>
          </p:spPr>
          <p:txBody>
            <a:bodyPr anchor="t" anchorCtr="0" bIns="0" lIns="0" rIns="0" spcFirstLastPara="1" tIns="0" wrap="square">
              <a:spAutoFit/>
            </a:bodyPr>
            <a:p>
              <a:pPr algn="l" indent="0" lvl="0" marL="0" marR="0" rtl="0">
                <a:lnSpc>
                  <a:spcPct val="96982"/>
                </a:lnSpc>
                <a:spcBef>
                  <a:spcPts val="0"/>
                </a:spcBef>
                <a:spcAft>
                  <a:spcPts val="0"/>
                </a:spcAft>
                <a:buNone/>
              </a:pPr>
              <a:r>
                <a:rPr b="1" cap="none" sz="2353" i="0" lang="en-US" strike="noStrike" u="none">
                  <a:solidFill>
                    <a:srgbClr val="34830D"/>
                  </a:solidFill>
                  <a:latin typeface="Arial"/>
                  <a:ea typeface="Arial"/>
                  <a:cs typeface="Arial"/>
                  <a:sym typeface="Arial"/>
                </a:rPr>
                <a:t>PEHR</a:t>
              </a:r>
            </a:p>
          </p:txBody>
        </p:sp>
        <p:sp>
          <p:nvSpPr>
            <p:cNvPr id="1048725" name="Google Shape;137;p2"/>
            <p:cNvSpPr txBox="1"/>
            <p:nvPr/>
          </p:nvSpPr>
          <p:spPr>
            <a:xfrm>
              <a:off x="4045745" y="549060"/>
              <a:ext cx="1138200" cy="66600"/>
            </a:xfrm>
            <a:prstGeom prst="rect"/>
            <a:noFill/>
            <a:ln>
              <a:noFill/>
            </a:ln>
          </p:spPr>
          <p:txBody>
            <a:bodyPr anchor="t" anchorCtr="0" bIns="0" lIns="0" rIns="0" spcFirstLastPara="1" tIns="0" wrap="square">
              <a:spAutoFit/>
            </a:bodyPr>
            <a:p>
              <a:pPr algn="l" indent="0" lvl="0" marL="0" marR="0" rtl="0">
                <a:lnSpc>
                  <a:spcPct val="97006"/>
                </a:lnSpc>
                <a:spcBef>
                  <a:spcPts val="0"/>
                </a:spcBef>
                <a:spcAft>
                  <a:spcPts val="0"/>
                </a:spcAft>
                <a:buNone/>
              </a:pPr>
              <a:r>
                <a:rPr b="1" cap="none" sz="334" i="0" lang="en-US" strike="noStrike" u="none">
                  <a:solidFill>
                    <a:srgbClr val="FF1616"/>
                  </a:solidFill>
                  <a:latin typeface="Arial"/>
                  <a:ea typeface="Arial"/>
                  <a:cs typeface="Arial"/>
                  <a:sym typeface="Arial"/>
                </a:rPr>
                <a:t>UNIVERSITAS PENDIDIKAN INDONESIA</a:t>
              </a:r>
            </a:p>
          </p:txBody>
        </p:sp>
        <p:sp>
          <p:nvSpPr>
            <p:cNvPr id="1048726" name="Google Shape;138;p2"/>
            <p:cNvSpPr txBox="1"/>
            <p:nvPr/>
          </p:nvSpPr>
          <p:spPr>
            <a:xfrm>
              <a:off x="4053379" y="965261"/>
              <a:ext cx="1179900" cy="145200"/>
            </a:xfrm>
            <a:prstGeom prst="rect"/>
            <a:noFill/>
            <a:ln>
              <a:noFill/>
            </a:ln>
          </p:spPr>
          <p:txBody>
            <a:bodyPr anchor="t" anchorCtr="0" bIns="0" lIns="0" rIns="0" spcFirstLastPara="1" tIns="0" wrap="square">
              <a:spAutoFit/>
            </a:bodyPr>
            <a:p>
              <a:pPr algn="ctr" indent="0" lvl="0" marL="0" marR="0" rtl="0">
                <a:lnSpc>
                  <a:spcPct val="140169"/>
                </a:lnSpc>
                <a:spcBef>
                  <a:spcPts val="0"/>
                </a:spcBef>
                <a:spcAft>
                  <a:spcPts val="0"/>
                </a:spcAft>
                <a:buNone/>
              </a:pPr>
              <a:r>
                <a:rPr b="1" cap="none" sz="707" i="0" lang="en-US" strike="noStrike" u="none">
                  <a:solidFill>
                    <a:srgbClr val="008037"/>
                  </a:solidFill>
                  <a:latin typeface="Livvic"/>
                  <a:ea typeface="Livvic"/>
                  <a:cs typeface="Livvic"/>
                  <a:sym typeface="Livvic"/>
                </a:rPr>
                <a:t>STUDY PROGRAM</a:t>
              </a:r>
            </a:p>
          </p:txBody>
        </p:sp>
        <p:sp>
          <p:nvSpPr>
            <p:cNvPr id="1048727" name="Google Shape;139;p2"/>
            <p:cNvSpPr txBox="1"/>
            <p:nvPr/>
          </p:nvSpPr>
          <p:spPr>
            <a:xfrm flipH="1">
              <a:off x="4013474" y="1078261"/>
              <a:ext cx="1125300" cy="72600"/>
            </a:xfrm>
            <a:prstGeom prst="rect"/>
            <a:noFill/>
            <a:ln>
              <a:noFill/>
            </a:ln>
          </p:spPr>
          <p:txBody>
            <a:bodyPr anchor="t" anchorCtr="0" bIns="0" lIns="0" rIns="0" spcFirstLastPara="1" tIns="0" wrap="square">
              <a:spAutoFit/>
            </a:bodyPr>
            <a:p>
              <a:pPr algn="ctr" indent="0" lvl="0" marL="0" marR="0" rtl="0">
                <a:lnSpc>
                  <a:spcPct val="139830"/>
                </a:lnSpc>
                <a:spcBef>
                  <a:spcPts val="0"/>
                </a:spcBef>
                <a:spcAft>
                  <a:spcPts val="0"/>
                </a:spcAft>
                <a:buNone/>
              </a:pPr>
              <a:r>
                <a:rPr b="0" cap="none" sz="354" i="0" lang="en-US" strike="noStrike" u="none">
                  <a:solidFill>
                    <a:srgbClr val="000000"/>
                  </a:solidFill>
                  <a:latin typeface="Arial"/>
                  <a:ea typeface="Arial"/>
                  <a:cs typeface="Arial"/>
                  <a:sym typeface="Arial"/>
                </a:rPr>
                <a:t>Faculty of Sport Education and Health</a:t>
              </a:r>
            </a:p>
          </p:txBody>
        </p:sp>
        <p:sp>
          <p:nvSpPr>
            <p:cNvPr id="1048728" name="Google Shape;140;p2"/>
            <p:cNvSpPr txBox="1"/>
            <p:nvPr/>
          </p:nvSpPr>
          <p:spPr>
            <a:xfrm>
              <a:off x="4035278" y="919960"/>
              <a:ext cx="1245000" cy="70800"/>
            </a:xfrm>
            <a:prstGeom prst="rect"/>
            <a:noFill/>
            <a:ln>
              <a:noFill/>
            </a:ln>
          </p:spPr>
          <p:txBody>
            <a:bodyPr anchor="t" anchorCtr="0" bIns="0" lIns="0" rIns="0" spcFirstLastPara="1" tIns="0" wrap="square">
              <a:spAutoFit/>
            </a:bodyPr>
            <a:p>
              <a:pPr algn="ctr" indent="0" lvl="0" marL="0" marR="0" rtl="0">
                <a:lnSpc>
                  <a:spcPct val="96910"/>
                </a:lnSpc>
                <a:spcBef>
                  <a:spcPts val="0"/>
                </a:spcBef>
                <a:spcAft>
                  <a:spcPts val="0"/>
                </a:spcAft>
                <a:buNone/>
              </a:pPr>
              <a:r>
                <a:rPr b="1" cap="none" sz="356" i="1" lang="en-US" strike="noStrike" u="none">
                  <a:solidFill>
                    <a:srgbClr val="FF1616"/>
                  </a:solidFill>
                  <a:latin typeface="Arial"/>
                  <a:ea typeface="Arial"/>
                  <a:cs typeface="Arial"/>
                  <a:sym typeface="Arial"/>
                </a:rPr>
                <a:t>Physical Education, Health, and Recreation</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80" name="Shape 109"/>
        <p:cNvGrpSpPr/>
        <p:nvPr/>
      </p:nvGrpSpPr>
      <p:grpSpPr>
        <a:xfrm>
          <a:off x="0" y="0"/>
          <a:ext cx="0" cy="0"/>
          <a:chOff x="0" y="0"/>
          <a:chExt cx="0" cy="0"/>
        </a:xfrm>
      </p:grpSpPr>
      <p:sp>
        <p:nvSpPr>
          <p:cNvPr id="1048731" name="Google Shape;110;p2"/>
          <p:cNvSpPr/>
          <p:nvPr/>
        </p:nvSpPr>
        <p:spPr>
          <a:xfrm>
            <a:off x="15040256" y="-926657"/>
            <a:ext cx="4870338" cy="5006890"/>
          </a:xfrm>
          <a:custGeom>
            <a:avLst/>
            <a:ahLst/>
            <a:rect l="l" t="t" r="r" b="b"/>
            <a:pathLst>
              <a:path w="4870338" h="5006890" extrusionOk="0">
                <a:moveTo>
                  <a:pt x="0" y="0"/>
                </a:moveTo>
                <a:lnTo>
                  <a:pt x="4870338" y="0"/>
                </a:lnTo>
                <a:lnTo>
                  <a:pt x="4870338" y="5006890"/>
                </a:lnTo>
                <a:lnTo>
                  <a:pt x="0" y="5006890"/>
                </a:lnTo>
                <a:lnTo>
                  <a:pt x="0" y="0"/>
                </a:lnTo>
                <a:close/>
              </a:path>
            </a:pathLst>
          </a:custGeom>
          <a:blipFill rotWithShape="1">
            <a:blip xmlns:r="http://schemas.openxmlformats.org/officeDocument/2006/relationships" r:embed="rId1">
              <a:alphaModFix/>
            </a:blip>
            <a:stretch>
              <a:fillRect/>
            </a:stretch>
          </a:blipFill>
          <a:ln>
            <a:noFill/>
          </a:ln>
        </p:spPr>
      </p:sp>
      <p:grpSp>
        <p:nvGrpSpPr>
          <p:cNvPr id="81" name="Google Shape;111;p2"/>
          <p:cNvGrpSpPr/>
          <p:nvPr/>
        </p:nvGrpSpPr>
        <p:grpSpPr>
          <a:xfrm>
            <a:off x="-389851" y="7477581"/>
            <a:ext cx="5033946" cy="3764559"/>
            <a:chOff x="0" y="-57150"/>
            <a:chExt cx="1325813" cy="991489"/>
          </a:xfrm>
        </p:grpSpPr>
        <p:sp>
          <p:nvSpPr>
            <p:cNvPr id="1048732" name="Google Shape;112;p2"/>
            <p:cNvSpPr/>
            <p:nvPr/>
          </p:nvSpPr>
          <p:spPr>
            <a:xfrm>
              <a:off x="0" y="0"/>
              <a:ext cx="1325813" cy="934339"/>
            </a:xfrm>
            <a:custGeom>
              <a:avLst/>
              <a:ah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048733" name="Google Shape;113;p2"/>
            <p:cNvSpPr txBox="1"/>
            <p:nvPr/>
          </p:nvSpPr>
          <p:spPr>
            <a:xfrm>
              <a:off x="0" y="-57150"/>
              <a:ext cx="1325813" cy="991489"/>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734" name="Google Shape;114;p2"/>
          <p:cNvSpPr txBox="1"/>
          <p:nvPr/>
        </p:nvSpPr>
        <p:spPr>
          <a:xfrm>
            <a:off x="1283362" y="3944620"/>
            <a:ext cx="11626726" cy="1625060"/>
          </a:xfrm>
          <a:prstGeom prst="rect"/>
          <a:noFill/>
          <a:ln>
            <a:noFill/>
          </a:ln>
        </p:spPr>
        <p:txBody>
          <a:bodyPr anchor="t" anchorCtr="0" bIns="0" lIns="0" rIns="0" spcFirstLastPara="1" tIns="0" wrap="square">
            <a:spAutoFit/>
          </a:bodyPr>
          <a:p>
            <a:pPr algn="l" indent="0" lvl="0" marL="0" marR="0" rtl="0">
              <a:lnSpc>
                <a:spcPct val="110001"/>
              </a:lnSpc>
              <a:spcBef>
                <a:spcPts val="0"/>
              </a:spcBef>
              <a:spcAft>
                <a:spcPts val="0"/>
              </a:spcAft>
              <a:buNone/>
            </a:pPr>
            <a:r>
              <a:rPr b="1" dirty="0" sz="9600" lang="en-US">
                <a:solidFill>
                  <a:srgbClr val="0B2957"/>
                </a:solidFill>
                <a:latin typeface="Fira Sans"/>
                <a:ea typeface="Fira Sans"/>
                <a:cs typeface="Fira Sans"/>
                <a:sym typeface="Fira Sans"/>
              </a:rPr>
              <a:t>R</a:t>
            </a:r>
            <a:r>
              <a:rPr b="1" cap="none" dirty="0" sz="9600" i="0" lang="en-US" strike="noStrike" u="none">
                <a:solidFill>
                  <a:srgbClr val="0B2957"/>
                </a:solidFill>
                <a:latin typeface="Fira Sans"/>
                <a:ea typeface="Fira Sans"/>
                <a:cs typeface="Fira Sans"/>
                <a:sym typeface="Fira Sans"/>
              </a:rPr>
              <a:t>esult &amp; Discussion </a:t>
            </a:r>
            <a:endParaRPr dirty="0" sz="9600"/>
          </a:p>
        </p:txBody>
      </p:sp>
      <p:grpSp>
        <p:nvGrpSpPr>
          <p:cNvPr id="82" name="Google Shape;115;p2"/>
          <p:cNvGrpSpPr/>
          <p:nvPr/>
        </p:nvGrpSpPr>
        <p:grpSpPr>
          <a:xfrm>
            <a:off x="7927220" y="9547391"/>
            <a:ext cx="10968787" cy="1350043"/>
            <a:chOff x="0" y="-57150"/>
            <a:chExt cx="2888899" cy="355567"/>
          </a:xfrm>
        </p:grpSpPr>
        <p:sp>
          <p:nvSpPr>
            <p:cNvPr id="1048735" name="Google Shape;116;p2"/>
            <p:cNvSpPr/>
            <p:nvPr/>
          </p:nvSpPr>
          <p:spPr>
            <a:xfrm>
              <a:off x="0" y="0"/>
              <a:ext cx="2888899" cy="298417"/>
            </a:xfrm>
            <a:custGeom>
              <a:avLst/>
              <a:ah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048736" name="Google Shape;117;p2"/>
            <p:cNvSpPr txBox="1"/>
            <p:nvPr/>
          </p:nvSpPr>
          <p:spPr>
            <a:xfrm>
              <a:off x="0" y="-57150"/>
              <a:ext cx="2888899" cy="355567"/>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737" name="Google Shape;118;p2"/>
          <p:cNvSpPr/>
          <p:nvPr/>
        </p:nvSpPr>
        <p:spPr>
          <a:xfrm rot="-5400000" flipH="1">
            <a:off x="4124392" y="6892435"/>
            <a:ext cx="4629117" cy="6224974"/>
          </a:xfrm>
          <a:custGeom>
            <a:avLst/>
            <a:ahLst/>
            <a:rect l="l" t="t" r="r" b="b"/>
            <a:pathLst>
              <a:path w="4629117" h="6224974" extrusionOk="0">
                <a:moveTo>
                  <a:pt x="4629117" y="0"/>
                </a:moveTo>
                <a:lnTo>
                  <a:pt x="0" y="0"/>
                </a:lnTo>
                <a:lnTo>
                  <a:pt x="0" y="6224974"/>
                </a:lnTo>
                <a:lnTo>
                  <a:pt x="4629117" y="6224974"/>
                </a:lnTo>
                <a:lnTo>
                  <a:pt x="4629117" y="0"/>
                </a:lnTo>
                <a:close/>
              </a:path>
            </a:pathLst>
          </a:custGeom>
          <a:blipFill rotWithShape="1">
            <a:blip xmlns:r="http://schemas.openxmlformats.org/officeDocument/2006/relationships" r:embed="rId2">
              <a:alphaModFix/>
            </a:blip>
            <a:stretch>
              <a:fillRect/>
            </a:stretch>
          </a:blipFill>
          <a:ln>
            <a:noFill/>
          </a:ln>
        </p:spPr>
      </p:sp>
      <p:grpSp>
        <p:nvGrpSpPr>
          <p:cNvPr id="83" name="Google Shape;121;p2"/>
          <p:cNvGrpSpPr/>
          <p:nvPr/>
        </p:nvGrpSpPr>
        <p:grpSpPr>
          <a:xfrm>
            <a:off x="16497052" y="2765547"/>
            <a:ext cx="6119648" cy="6119648"/>
            <a:chOff x="0" y="0"/>
            <a:chExt cx="812800" cy="812800"/>
          </a:xfrm>
        </p:grpSpPr>
        <p:sp>
          <p:nvSpPr>
            <p:cNvPr id="1048738" name="Google Shape;122;p2"/>
            <p:cNvSpPr/>
            <p:nvPr/>
          </p:nvSpPr>
          <p:spPr>
            <a:xfrm>
              <a:off x="0" y="0"/>
              <a:ext cx="812800" cy="812800"/>
            </a:xfrm>
            <a:custGeom>
              <a:avLst/>
              <a:ah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048739" name="Google Shape;123;p2"/>
            <p:cNvSpPr txBox="1"/>
            <p:nvPr/>
          </p:nvSpPr>
          <p:spPr>
            <a:xfrm>
              <a:off x="139700" y="82550"/>
              <a:ext cx="533400" cy="590550"/>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84" name="Google Shape;124;p2"/>
          <p:cNvGrpSpPr/>
          <p:nvPr/>
        </p:nvGrpSpPr>
        <p:grpSpPr>
          <a:xfrm>
            <a:off x="308966" y="373605"/>
            <a:ext cx="5601330" cy="933145"/>
            <a:chOff x="0" y="0"/>
            <a:chExt cx="7468440" cy="1244194"/>
          </a:xfrm>
        </p:grpSpPr>
        <p:grpSp>
          <p:nvGrpSpPr>
            <p:cNvPr id="85" name="Google Shape;125;p2"/>
            <p:cNvGrpSpPr/>
            <p:nvPr/>
          </p:nvGrpSpPr>
          <p:grpSpPr>
            <a:xfrm>
              <a:off x="0" y="0"/>
              <a:ext cx="7468440" cy="1244194"/>
              <a:chOff x="0" y="0"/>
              <a:chExt cx="1129977" cy="188247"/>
            </a:xfrm>
          </p:grpSpPr>
          <p:sp>
            <p:nvSpPr>
              <p:cNvPr id="1048740" name="Google Shape;126;p2"/>
              <p:cNvSpPr/>
              <p:nvPr/>
            </p:nvSpPr>
            <p:spPr>
              <a:xfrm>
                <a:off x="0" y="0"/>
                <a:ext cx="1129977" cy="188247"/>
              </a:xfrm>
              <a:custGeom>
                <a:avLst/>
                <a:ah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41" name="Google Shape;127;p2"/>
              <p:cNvSpPr txBox="1"/>
              <p:nvPr/>
            </p:nvSpPr>
            <p:spPr>
              <a:xfrm>
                <a:off x="0" y="9525"/>
                <a:ext cx="1129977" cy="178722"/>
              </a:xfrm>
              <a:prstGeom prst="rect"/>
              <a:noFill/>
              <a:ln>
                <a:noFill/>
              </a:ln>
            </p:spPr>
            <p:txBody>
              <a:bodyPr anchor="ctr" anchorCtr="0" bIns="185125" lIns="185125" rIns="185125" spcFirstLastPara="1" tIns="185125" wrap="square">
                <a:noAutofit/>
              </a:bodyPr>
              <a:p>
                <a:pPr algn="ctr" indent="0" lvl="0" marL="0" marR="0" rtl="0">
                  <a:lnSpc>
                    <a:spcPct val="100000"/>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742" name="Google Shape;128;p2"/>
            <p:cNvSpPr/>
            <p:nvPr/>
          </p:nvSpPr>
          <p:spPr>
            <a:xfrm>
              <a:off x="167170" y="247983"/>
              <a:ext cx="2565353" cy="748228"/>
            </a:xfrm>
            <a:custGeom>
              <a:avLst/>
              <a:ahLst/>
              <a:rect l="l" t="t" r="r" b="b"/>
              <a:pathLst>
                <a:path w="2565353" h="748228" extrusionOk="0">
                  <a:moveTo>
                    <a:pt x="0" y="0"/>
                  </a:moveTo>
                  <a:lnTo>
                    <a:pt x="2565353" y="0"/>
                  </a:lnTo>
                  <a:lnTo>
                    <a:pt x="2565353" y="748228"/>
                  </a:lnTo>
                  <a:lnTo>
                    <a:pt x="0" y="748228"/>
                  </a:lnTo>
                  <a:lnTo>
                    <a:pt x="0" y="0"/>
                  </a:lnTo>
                  <a:close/>
                </a:path>
              </a:pathLst>
            </a:custGeom>
            <a:blipFill rotWithShape="1">
              <a:blip xmlns:r="http://schemas.openxmlformats.org/officeDocument/2006/relationships" r:embed="rId3">
                <a:alphaModFix/>
              </a:blip>
              <a:stretch>
                <a:fillRect/>
              </a:stretch>
            </a:blipFill>
            <a:ln>
              <a:noFill/>
            </a:ln>
          </p:spPr>
        </p:sp>
        <p:sp>
          <p:nvSpPr>
            <p:cNvPr id="1048743" name="Google Shape;129;p2"/>
            <p:cNvSpPr/>
            <p:nvPr/>
          </p:nvSpPr>
          <p:spPr>
            <a:xfrm>
              <a:off x="2726939" y="294969"/>
              <a:ext cx="1174745" cy="626041"/>
            </a:xfrm>
            <a:custGeom>
              <a:avLst/>
              <a:ahLst/>
              <a:rect l="l" t="t" r="r" b="b"/>
              <a:pathLst>
                <a:path w="1174745" h="626041" extrusionOk="0">
                  <a:moveTo>
                    <a:pt x="0" y="0"/>
                  </a:moveTo>
                  <a:lnTo>
                    <a:pt x="1174744" y="0"/>
                  </a:lnTo>
                  <a:lnTo>
                    <a:pt x="1174744" y="626041"/>
                  </a:lnTo>
                  <a:lnTo>
                    <a:pt x="0" y="626041"/>
                  </a:lnTo>
                  <a:lnTo>
                    <a:pt x="0" y="0"/>
                  </a:lnTo>
                  <a:close/>
                </a:path>
              </a:pathLst>
            </a:custGeom>
            <a:blipFill rotWithShape="1">
              <a:blip xmlns:r="http://schemas.openxmlformats.org/officeDocument/2006/relationships" r:embed="rId4">
                <a:alphaModFix/>
              </a:blip>
              <a:stretch>
                <a:fillRect/>
              </a:stretch>
            </a:blipFill>
            <a:ln>
              <a:noFill/>
            </a:ln>
          </p:spPr>
        </p:sp>
        <p:sp>
          <p:nvSpPr>
            <p:cNvPr id="1048744" name="Google Shape;130;p2"/>
            <p:cNvSpPr/>
            <p:nvPr/>
          </p:nvSpPr>
          <p:spPr>
            <a:xfrm>
              <a:off x="6297565" y="128306"/>
              <a:ext cx="985473" cy="959367"/>
            </a:xfrm>
            <a:custGeom>
              <a:avLst/>
              <a:ahLst/>
              <a:rect l="l" t="t" r="r" b="b"/>
              <a:pathLst>
                <a:path w="985473" h="959367" extrusionOk="0">
                  <a:moveTo>
                    <a:pt x="0" y="0"/>
                  </a:moveTo>
                  <a:lnTo>
                    <a:pt x="985473" y="0"/>
                  </a:lnTo>
                  <a:lnTo>
                    <a:pt x="985473" y="959368"/>
                  </a:lnTo>
                  <a:lnTo>
                    <a:pt x="0" y="959368"/>
                  </a:lnTo>
                  <a:lnTo>
                    <a:pt x="0" y="0"/>
                  </a:lnTo>
                  <a:close/>
                </a:path>
              </a:pathLst>
            </a:custGeom>
            <a:blipFill rotWithShape="1">
              <a:blip xmlns:r="http://schemas.openxmlformats.org/officeDocument/2006/relationships" r:embed="rId5">
                <a:alphaModFix/>
              </a:blip>
              <a:stretch>
                <a:fillRect/>
              </a:stretch>
            </a:blipFill>
            <a:ln>
              <a:noFill/>
            </a:ln>
          </p:spPr>
        </p:sp>
        <p:sp>
          <p:nvSpPr>
            <p:cNvPr id="1048745" name="Google Shape;131;p2"/>
            <p:cNvSpPr/>
            <p:nvPr/>
          </p:nvSpPr>
          <p:spPr>
            <a:xfrm>
              <a:off x="5233228" y="207580"/>
              <a:ext cx="967745" cy="829035"/>
            </a:xfrm>
            <a:custGeom>
              <a:avLst/>
              <a:ahLst/>
              <a:rect l="l" t="t" r="r" b="b"/>
              <a:pathLst>
                <a:path w="967745" h="829035" extrusionOk="0">
                  <a:moveTo>
                    <a:pt x="0" y="0"/>
                  </a:moveTo>
                  <a:lnTo>
                    <a:pt x="967744" y="0"/>
                  </a:lnTo>
                  <a:lnTo>
                    <a:pt x="967744" y="829034"/>
                  </a:lnTo>
                  <a:lnTo>
                    <a:pt x="0" y="829034"/>
                  </a:lnTo>
                  <a:lnTo>
                    <a:pt x="0" y="0"/>
                  </a:lnTo>
                  <a:close/>
                </a:path>
              </a:pathLst>
            </a:custGeom>
            <a:blipFill rotWithShape="1">
              <a:blip xmlns:r="http://schemas.openxmlformats.org/officeDocument/2006/relationships" r:embed="rId6">
                <a:alphaModFix/>
              </a:blip>
              <a:stretch>
                <a:fillRect/>
              </a:stretch>
            </a:blipFill>
            <a:ln>
              <a:noFill/>
            </a:ln>
          </p:spPr>
        </p:sp>
      </p:grpSp>
      <p:sp>
        <p:nvSpPr>
          <p:cNvPr id="1048746" name="Google Shape;132;p2"/>
          <p:cNvSpPr/>
          <p:nvPr/>
        </p:nvSpPr>
        <p:spPr>
          <a:xfrm>
            <a:off x="-1736595" y="840178"/>
            <a:ext cx="3473190" cy="6745532"/>
          </a:xfrm>
          <a:custGeom>
            <a:avLst/>
            <a:ahLst/>
            <a:rect l="l" t="t" r="r" b="b"/>
            <a:pathLst>
              <a:path w="3473190" h="6745532" extrusionOk="0">
                <a:moveTo>
                  <a:pt x="0" y="0"/>
                </a:moveTo>
                <a:lnTo>
                  <a:pt x="3473190" y="0"/>
                </a:lnTo>
                <a:lnTo>
                  <a:pt x="3473190" y="6745531"/>
                </a:lnTo>
                <a:lnTo>
                  <a:pt x="0" y="6745531"/>
                </a:lnTo>
                <a:lnTo>
                  <a:pt x="0" y="0"/>
                </a:lnTo>
                <a:close/>
              </a:path>
            </a:pathLst>
          </a:custGeom>
          <a:blipFill rotWithShape="1">
            <a:blip xmlns:r="http://schemas.openxmlformats.org/officeDocument/2006/relationships" r:embed="rId7">
              <a:alphaModFix/>
            </a:blip>
            <a:stretch>
              <a:fillRect l="-69767" r="-71668" b="-24313"/>
            </a:stretch>
          </a:blipFill>
          <a:ln>
            <a:noFill/>
          </a:ln>
        </p:spPr>
      </p:sp>
      <p:sp>
        <p:nvSpPr>
          <p:cNvPr id="1048747" name="Google Shape;133;p2"/>
          <p:cNvSpPr/>
          <p:nvPr/>
        </p:nvSpPr>
        <p:spPr>
          <a:xfrm>
            <a:off x="16551405" y="3259390"/>
            <a:ext cx="3473190" cy="6745532"/>
          </a:xfrm>
          <a:custGeom>
            <a:avLst/>
            <a:ahLst/>
            <a:rect l="l" t="t" r="r" b="b"/>
            <a:pathLst>
              <a:path w="3473190" h="6745532" extrusionOk="0">
                <a:moveTo>
                  <a:pt x="0" y="0"/>
                </a:moveTo>
                <a:lnTo>
                  <a:pt x="3473190" y="0"/>
                </a:lnTo>
                <a:lnTo>
                  <a:pt x="3473190" y="6745532"/>
                </a:lnTo>
                <a:lnTo>
                  <a:pt x="0" y="6745532"/>
                </a:lnTo>
                <a:lnTo>
                  <a:pt x="0" y="0"/>
                </a:lnTo>
                <a:close/>
              </a:path>
            </a:pathLst>
          </a:custGeom>
          <a:blipFill rotWithShape="1">
            <a:blip xmlns:r="http://schemas.openxmlformats.org/officeDocument/2006/relationships" r:embed="rId7">
              <a:alphaModFix/>
            </a:blip>
            <a:stretch>
              <a:fillRect l="-69767" r="-71668" b="-24313"/>
            </a:stretch>
          </a:blipFill>
          <a:ln>
            <a:noFill/>
          </a:ln>
        </p:spPr>
      </p:sp>
      <p:grpSp>
        <p:nvGrpSpPr>
          <p:cNvPr id="86" name="Google Shape;134;p2"/>
          <p:cNvGrpSpPr/>
          <p:nvPr/>
        </p:nvGrpSpPr>
        <p:grpSpPr>
          <a:xfrm>
            <a:off x="3319072" y="416885"/>
            <a:ext cx="950102" cy="819865"/>
            <a:chOff x="4013474" y="57707"/>
            <a:chExt cx="1266803" cy="1093154"/>
          </a:xfrm>
        </p:grpSpPr>
        <p:sp>
          <p:nvSpPr>
            <p:cNvPr id="1048748" name="Google Shape;135;p2"/>
            <p:cNvSpPr/>
            <p:nvPr/>
          </p:nvSpPr>
          <p:spPr>
            <a:xfrm>
              <a:off x="4023594" y="57707"/>
              <a:ext cx="1079908" cy="491348"/>
            </a:xfrm>
            <a:custGeom>
              <a:avLst/>
              <a:ahLst/>
              <a:rect l="l" t="t" r="r" b="b"/>
              <a:pathLst>
                <a:path w="1079908" h="491348" extrusionOk="0">
                  <a:moveTo>
                    <a:pt x="0" y="0"/>
                  </a:moveTo>
                  <a:lnTo>
                    <a:pt x="1079909" y="0"/>
                  </a:lnTo>
                  <a:lnTo>
                    <a:pt x="1079909" y="491348"/>
                  </a:lnTo>
                  <a:lnTo>
                    <a:pt x="0" y="491348"/>
                  </a:lnTo>
                  <a:lnTo>
                    <a:pt x="0" y="0"/>
                  </a:lnTo>
                  <a:close/>
                </a:path>
              </a:pathLst>
            </a:custGeom>
            <a:blipFill rotWithShape="1">
              <a:blip xmlns:r="http://schemas.openxmlformats.org/officeDocument/2006/relationships" r:embed="rId8">
                <a:alphaModFix/>
              </a:blip>
              <a:stretch>
                <a:fillRect l="-36059" r="-34659" b="-150150"/>
              </a:stretch>
            </a:blipFill>
            <a:ln>
              <a:noFill/>
            </a:ln>
          </p:spPr>
        </p:sp>
        <p:sp>
          <p:nvSpPr>
            <p:cNvPr id="1048749" name="Google Shape;136;p2"/>
            <p:cNvSpPr txBox="1"/>
            <p:nvPr/>
          </p:nvSpPr>
          <p:spPr>
            <a:xfrm>
              <a:off x="4035246" y="553994"/>
              <a:ext cx="1138200" cy="468300"/>
            </a:xfrm>
            <a:prstGeom prst="rect"/>
            <a:noFill/>
            <a:ln>
              <a:noFill/>
            </a:ln>
          </p:spPr>
          <p:txBody>
            <a:bodyPr anchor="t" anchorCtr="0" bIns="0" lIns="0" rIns="0" spcFirstLastPara="1" tIns="0" wrap="square">
              <a:spAutoFit/>
            </a:bodyPr>
            <a:p>
              <a:pPr algn="l" indent="0" lvl="0" marL="0" marR="0" rtl="0">
                <a:lnSpc>
                  <a:spcPct val="96982"/>
                </a:lnSpc>
                <a:spcBef>
                  <a:spcPts val="0"/>
                </a:spcBef>
                <a:spcAft>
                  <a:spcPts val="0"/>
                </a:spcAft>
                <a:buNone/>
              </a:pPr>
              <a:r>
                <a:rPr b="1" cap="none" sz="2353" i="0" lang="en-US" strike="noStrike" u="none">
                  <a:solidFill>
                    <a:srgbClr val="34830D"/>
                  </a:solidFill>
                  <a:latin typeface="Arial"/>
                  <a:ea typeface="Arial"/>
                  <a:cs typeface="Arial"/>
                  <a:sym typeface="Arial"/>
                </a:rPr>
                <a:t>PEHR</a:t>
              </a:r>
            </a:p>
          </p:txBody>
        </p:sp>
        <p:sp>
          <p:nvSpPr>
            <p:cNvPr id="1048750" name="Google Shape;137;p2"/>
            <p:cNvSpPr txBox="1"/>
            <p:nvPr/>
          </p:nvSpPr>
          <p:spPr>
            <a:xfrm>
              <a:off x="4045745" y="549060"/>
              <a:ext cx="1138200" cy="66600"/>
            </a:xfrm>
            <a:prstGeom prst="rect"/>
            <a:noFill/>
            <a:ln>
              <a:noFill/>
            </a:ln>
          </p:spPr>
          <p:txBody>
            <a:bodyPr anchor="t" anchorCtr="0" bIns="0" lIns="0" rIns="0" spcFirstLastPara="1" tIns="0" wrap="square">
              <a:spAutoFit/>
            </a:bodyPr>
            <a:p>
              <a:pPr algn="l" indent="0" lvl="0" marL="0" marR="0" rtl="0">
                <a:lnSpc>
                  <a:spcPct val="97006"/>
                </a:lnSpc>
                <a:spcBef>
                  <a:spcPts val="0"/>
                </a:spcBef>
                <a:spcAft>
                  <a:spcPts val="0"/>
                </a:spcAft>
                <a:buNone/>
              </a:pPr>
              <a:r>
                <a:rPr b="1" cap="none" sz="334" i="0" lang="en-US" strike="noStrike" u="none">
                  <a:solidFill>
                    <a:srgbClr val="FF1616"/>
                  </a:solidFill>
                  <a:latin typeface="Arial"/>
                  <a:ea typeface="Arial"/>
                  <a:cs typeface="Arial"/>
                  <a:sym typeface="Arial"/>
                </a:rPr>
                <a:t>UNIVERSITAS PENDIDIKAN INDONESIA</a:t>
              </a:r>
            </a:p>
          </p:txBody>
        </p:sp>
        <p:sp>
          <p:nvSpPr>
            <p:cNvPr id="1048751" name="Google Shape;138;p2"/>
            <p:cNvSpPr txBox="1"/>
            <p:nvPr/>
          </p:nvSpPr>
          <p:spPr>
            <a:xfrm>
              <a:off x="4053379" y="965261"/>
              <a:ext cx="1179900" cy="145200"/>
            </a:xfrm>
            <a:prstGeom prst="rect"/>
            <a:noFill/>
            <a:ln>
              <a:noFill/>
            </a:ln>
          </p:spPr>
          <p:txBody>
            <a:bodyPr anchor="t" anchorCtr="0" bIns="0" lIns="0" rIns="0" spcFirstLastPara="1" tIns="0" wrap="square">
              <a:spAutoFit/>
            </a:bodyPr>
            <a:p>
              <a:pPr algn="ctr" indent="0" lvl="0" marL="0" marR="0" rtl="0">
                <a:lnSpc>
                  <a:spcPct val="140169"/>
                </a:lnSpc>
                <a:spcBef>
                  <a:spcPts val="0"/>
                </a:spcBef>
                <a:spcAft>
                  <a:spcPts val="0"/>
                </a:spcAft>
                <a:buNone/>
              </a:pPr>
              <a:r>
                <a:rPr b="1" cap="none" sz="707" i="0" lang="en-US" strike="noStrike" u="none">
                  <a:solidFill>
                    <a:srgbClr val="008037"/>
                  </a:solidFill>
                  <a:latin typeface="Livvic"/>
                  <a:ea typeface="Livvic"/>
                  <a:cs typeface="Livvic"/>
                  <a:sym typeface="Livvic"/>
                </a:rPr>
                <a:t>STUDY PROGRAM</a:t>
              </a:r>
            </a:p>
          </p:txBody>
        </p:sp>
        <p:sp>
          <p:nvSpPr>
            <p:cNvPr id="1048752" name="Google Shape;139;p2"/>
            <p:cNvSpPr txBox="1"/>
            <p:nvPr/>
          </p:nvSpPr>
          <p:spPr>
            <a:xfrm flipH="1">
              <a:off x="4013474" y="1078261"/>
              <a:ext cx="1125300" cy="72600"/>
            </a:xfrm>
            <a:prstGeom prst="rect"/>
            <a:noFill/>
            <a:ln>
              <a:noFill/>
            </a:ln>
          </p:spPr>
          <p:txBody>
            <a:bodyPr anchor="t" anchorCtr="0" bIns="0" lIns="0" rIns="0" spcFirstLastPara="1" tIns="0" wrap="square">
              <a:spAutoFit/>
            </a:bodyPr>
            <a:p>
              <a:pPr algn="ctr" indent="0" lvl="0" marL="0" marR="0" rtl="0">
                <a:lnSpc>
                  <a:spcPct val="139830"/>
                </a:lnSpc>
                <a:spcBef>
                  <a:spcPts val="0"/>
                </a:spcBef>
                <a:spcAft>
                  <a:spcPts val="0"/>
                </a:spcAft>
                <a:buNone/>
              </a:pPr>
              <a:r>
                <a:rPr b="0" cap="none" sz="354" i="0" lang="en-US" strike="noStrike" u="none">
                  <a:solidFill>
                    <a:srgbClr val="000000"/>
                  </a:solidFill>
                  <a:latin typeface="Arial"/>
                  <a:ea typeface="Arial"/>
                  <a:cs typeface="Arial"/>
                  <a:sym typeface="Arial"/>
                </a:rPr>
                <a:t>Faculty of Sport Education and Health</a:t>
              </a:r>
            </a:p>
          </p:txBody>
        </p:sp>
        <p:sp>
          <p:nvSpPr>
            <p:cNvPr id="1048753" name="Google Shape;140;p2"/>
            <p:cNvSpPr txBox="1"/>
            <p:nvPr/>
          </p:nvSpPr>
          <p:spPr>
            <a:xfrm>
              <a:off x="4035278" y="919960"/>
              <a:ext cx="1245000" cy="70800"/>
            </a:xfrm>
            <a:prstGeom prst="rect"/>
            <a:noFill/>
            <a:ln>
              <a:noFill/>
            </a:ln>
          </p:spPr>
          <p:txBody>
            <a:bodyPr anchor="t" anchorCtr="0" bIns="0" lIns="0" rIns="0" spcFirstLastPara="1" tIns="0" wrap="square">
              <a:spAutoFit/>
            </a:bodyPr>
            <a:p>
              <a:pPr algn="ctr" indent="0" lvl="0" marL="0" marR="0" rtl="0">
                <a:lnSpc>
                  <a:spcPct val="96910"/>
                </a:lnSpc>
                <a:spcBef>
                  <a:spcPts val="0"/>
                </a:spcBef>
                <a:spcAft>
                  <a:spcPts val="0"/>
                </a:spcAft>
                <a:buNone/>
              </a:pPr>
              <a:r>
                <a:rPr b="1" cap="none" sz="356" i="1" lang="en-US" strike="noStrike" u="none">
                  <a:solidFill>
                    <a:srgbClr val="FF1616"/>
                  </a:solidFill>
                  <a:latin typeface="Arial"/>
                  <a:ea typeface="Arial"/>
                  <a:cs typeface="Arial"/>
                  <a:sym typeface="Arial"/>
                </a:rPr>
                <a:t>Physical Education, Health, and Recreation</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89" name="Shape 109"/>
        <p:cNvGrpSpPr/>
        <p:nvPr/>
      </p:nvGrpSpPr>
      <p:grpSpPr>
        <a:xfrm>
          <a:off x="0" y="0"/>
          <a:ext cx="0" cy="0"/>
          <a:chOff x="0" y="0"/>
          <a:chExt cx="0" cy="0"/>
        </a:xfrm>
      </p:grpSpPr>
      <p:sp>
        <p:nvSpPr>
          <p:cNvPr id="1048756" name="Google Shape;110;p2"/>
          <p:cNvSpPr/>
          <p:nvPr/>
        </p:nvSpPr>
        <p:spPr>
          <a:xfrm>
            <a:off x="15040256" y="-926657"/>
            <a:ext cx="4870338" cy="5006890"/>
          </a:xfrm>
          <a:custGeom>
            <a:avLst/>
            <a:ahLst/>
            <a:rect l="l" t="t" r="r" b="b"/>
            <a:pathLst>
              <a:path w="4870338" h="5006890" extrusionOk="0">
                <a:moveTo>
                  <a:pt x="0" y="0"/>
                </a:moveTo>
                <a:lnTo>
                  <a:pt x="4870338" y="0"/>
                </a:lnTo>
                <a:lnTo>
                  <a:pt x="4870338" y="5006890"/>
                </a:lnTo>
                <a:lnTo>
                  <a:pt x="0" y="5006890"/>
                </a:lnTo>
                <a:lnTo>
                  <a:pt x="0" y="0"/>
                </a:lnTo>
                <a:close/>
              </a:path>
            </a:pathLst>
          </a:custGeom>
          <a:blipFill rotWithShape="1">
            <a:blip xmlns:r="http://schemas.openxmlformats.org/officeDocument/2006/relationships" r:embed="rId1">
              <a:alphaModFix/>
            </a:blip>
            <a:stretch>
              <a:fillRect/>
            </a:stretch>
          </a:blipFill>
          <a:ln>
            <a:noFill/>
          </a:ln>
        </p:spPr>
      </p:sp>
      <p:grpSp>
        <p:nvGrpSpPr>
          <p:cNvPr id="90" name="Google Shape;111;p2"/>
          <p:cNvGrpSpPr/>
          <p:nvPr/>
        </p:nvGrpSpPr>
        <p:grpSpPr>
          <a:xfrm>
            <a:off x="-389851" y="7477581"/>
            <a:ext cx="5033946" cy="3764559"/>
            <a:chOff x="0" y="-57150"/>
            <a:chExt cx="1325813" cy="991489"/>
          </a:xfrm>
        </p:grpSpPr>
        <p:sp>
          <p:nvSpPr>
            <p:cNvPr id="1048757" name="Google Shape;112;p2"/>
            <p:cNvSpPr/>
            <p:nvPr/>
          </p:nvSpPr>
          <p:spPr>
            <a:xfrm>
              <a:off x="0" y="0"/>
              <a:ext cx="1325813" cy="934339"/>
            </a:xfrm>
            <a:custGeom>
              <a:avLst/>
              <a:ah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048758" name="Google Shape;113;p2"/>
            <p:cNvSpPr txBox="1"/>
            <p:nvPr/>
          </p:nvSpPr>
          <p:spPr>
            <a:xfrm>
              <a:off x="0" y="-57150"/>
              <a:ext cx="1325813" cy="991489"/>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91" name="Google Shape;115;p2"/>
          <p:cNvGrpSpPr/>
          <p:nvPr/>
        </p:nvGrpSpPr>
        <p:grpSpPr>
          <a:xfrm>
            <a:off x="7927220" y="9547391"/>
            <a:ext cx="10968787" cy="1350043"/>
            <a:chOff x="0" y="-57150"/>
            <a:chExt cx="2888899" cy="355567"/>
          </a:xfrm>
        </p:grpSpPr>
        <p:sp>
          <p:nvSpPr>
            <p:cNvPr id="1048759" name="Google Shape;116;p2"/>
            <p:cNvSpPr/>
            <p:nvPr/>
          </p:nvSpPr>
          <p:spPr>
            <a:xfrm>
              <a:off x="0" y="0"/>
              <a:ext cx="2888899" cy="298417"/>
            </a:xfrm>
            <a:custGeom>
              <a:avLst/>
              <a:ah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048760" name="Google Shape;117;p2"/>
            <p:cNvSpPr txBox="1"/>
            <p:nvPr/>
          </p:nvSpPr>
          <p:spPr>
            <a:xfrm>
              <a:off x="0" y="-57150"/>
              <a:ext cx="2888899" cy="355567"/>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761" name="Google Shape;118;p2"/>
          <p:cNvSpPr/>
          <p:nvPr/>
        </p:nvSpPr>
        <p:spPr>
          <a:xfrm rot="-5400000" flipH="1">
            <a:off x="4124392" y="6892435"/>
            <a:ext cx="4629117" cy="6224974"/>
          </a:xfrm>
          <a:custGeom>
            <a:avLst/>
            <a:ahLst/>
            <a:rect l="l" t="t" r="r" b="b"/>
            <a:pathLst>
              <a:path w="4629117" h="6224974" extrusionOk="0">
                <a:moveTo>
                  <a:pt x="4629117" y="0"/>
                </a:moveTo>
                <a:lnTo>
                  <a:pt x="0" y="0"/>
                </a:lnTo>
                <a:lnTo>
                  <a:pt x="0" y="6224974"/>
                </a:lnTo>
                <a:lnTo>
                  <a:pt x="4629117" y="6224974"/>
                </a:lnTo>
                <a:lnTo>
                  <a:pt x="4629117" y="0"/>
                </a:lnTo>
                <a:close/>
              </a:path>
            </a:pathLst>
          </a:custGeom>
          <a:blipFill rotWithShape="1">
            <a:blip xmlns:r="http://schemas.openxmlformats.org/officeDocument/2006/relationships" r:embed="rId2">
              <a:alphaModFix/>
            </a:blip>
            <a:stretch>
              <a:fillRect/>
            </a:stretch>
          </a:blipFill>
          <a:ln>
            <a:noFill/>
          </a:ln>
        </p:spPr>
      </p:sp>
      <p:sp>
        <p:nvSpPr>
          <p:cNvPr id="1048762" name="Google Shape;119;p2"/>
          <p:cNvSpPr txBox="1"/>
          <p:nvPr/>
        </p:nvSpPr>
        <p:spPr>
          <a:xfrm>
            <a:off x="1522655" y="1988638"/>
            <a:ext cx="15001574" cy="7171194"/>
          </a:xfrm>
          <a:prstGeom prst="rect"/>
          <a:noFill/>
          <a:ln>
            <a:noFill/>
          </a:ln>
        </p:spPr>
        <p:txBody>
          <a:bodyPr anchor="t" anchorCtr="0" bIns="0" lIns="0" rIns="0" spcFirstLastPara="1" tIns="0" wrap="square">
            <a:spAutoFit/>
          </a:bodyPr>
          <a:p>
            <a:pPr algn="just">
              <a:lnSpc>
                <a:spcPct val="233044"/>
              </a:lnSpc>
            </a:pPr>
            <a:r>
              <a:rPr b="1" sz="2000" lang="en-US" noProof="1" smtClean="0">
                <a:latin typeface="Fira Sans" panose="020B0503050000020004" pitchFamily="34" charset="0"/>
              </a:rPr>
              <a:t>	</a:t>
            </a:r>
            <a:r>
              <a:rPr b="1" sz="2000" lang="en-US" noProof="1" smtClean="0">
                <a:latin typeface="Fira Sans" panose="020B0604020202020204" charset="0"/>
                <a:ea typeface="Fira Sans"/>
                <a:cs typeface="Fira Sans"/>
                <a:sym typeface="Fira Sans"/>
              </a:rPr>
              <a:t>This </a:t>
            </a:r>
            <a:r>
              <a:rPr b="1" sz="2000" lang="en-US" noProof="1" smtClean="0">
                <a:latin typeface="Fira Sans" panose="020B0604020202020204" charset="0"/>
              </a:rPr>
              <a:t>This study involved 30 junior high school students, consisting of an experimental group (n = 15) and a control group (n = 15). Students' social skills were measured using the Social Skill Scale before and after the intervention.The descriptive analysis showed that both groups experienced improvements in social skills after participating in Taekwondo extracurricular activities. The experimental group's mean score increased from 57.87 to 64.33, while the control group's mean score increased from 54.53 to 65.73. Lower posttest standard deviations also indicated that students' socialskills became more homogeneous after the intervention.Assumption testing demonstrated that the data met the requirements for parametric analysis. The Shapiro–Wilk normality test indicated that all variables were normally distributed (p &gt; .05). However, Levene's Test showed unequal variances between groups (F = 9.108; p = .005), therefore the Independent Samples t-test was interpreted using the Equal Variances Not Assumed results.</a:t>
            </a:r>
          </a:p>
          <a:p>
            <a:pPr algn="just" indent="0" lvl="0" marL="0" marR="0" rtl="0">
              <a:lnSpc>
                <a:spcPct val="233044"/>
              </a:lnSpc>
              <a:spcBef>
                <a:spcPts val="0"/>
              </a:spcBef>
              <a:spcAft>
                <a:spcPts val="0"/>
              </a:spcAft>
              <a:buNone/>
            </a:pPr>
            <a:endParaRPr b="1" sz="2000" lang="en-US" noProof="1">
              <a:latin typeface="Fira Sans" panose="020B0503050000020004" pitchFamily="34" charset="0"/>
            </a:endParaRPr>
          </a:p>
        </p:txBody>
      </p:sp>
      <p:grpSp>
        <p:nvGrpSpPr>
          <p:cNvPr id="92" name="Google Shape;121;p2"/>
          <p:cNvGrpSpPr/>
          <p:nvPr/>
        </p:nvGrpSpPr>
        <p:grpSpPr>
          <a:xfrm>
            <a:off x="16497052" y="2765547"/>
            <a:ext cx="6119648" cy="6119648"/>
            <a:chOff x="0" y="0"/>
            <a:chExt cx="812800" cy="812800"/>
          </a:xfrm>
        </p:grpSpPr>
        <p:sp>
          <p:nvSpPr>
            <p:cNvPr id="1048763" name="Google Shape;122;p2"/>
            <p:cNvSpPr/>
            <p:nvPr/>
          </p:nvSpPr>
          <p:spPr>
            <a:xfrm>
              <a:off x="0" y="0"/>
              <a:ext cx="812800" cy="812800"/>
            </a:xfrm>
            <a:custGeom>
              <a:avLst/>
              <a:ah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048764" name="Google Shape;123;p2"/>
            <p:cNvSpPr txBox="1"/>
            <p:nvPr/>
          </p:nvSpPr>
          <p:spPr>
            <a:xfrm>
              <a:off x="139700" y="82550"/>
              <a:ext cx="533400" cy="590550"/>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93" name="Google Shape;124;p2"/>
          <p:cNvGrpSpPr/>
          <p:nvPr/>
        </p:nvGrpSpPr>
        <p:grpSpPr>
          <a:xfrm>
            <a:off x="308966" y="373605"/>
            <a:ext cx="5601330" cy="933145"/>
            <a:chOff x="0" y="0"/>
            <a:chExt cx="7468440" cy="1244194"/>
          </a:xfrm>
        </p:grpSpPr>
        <p:grpSp>
          <p:nvGrpSpPr>
            <p:cNvPr id="94" name="Google Shape;125;p2"/>
            <p:cNvGrpSpPr/>
            <p:nvPr/>
          </p:nvGrpSpPr>
          <p:grpSpPr>
            <a:xfrm>
              <a:off x="0" y="0"/>
              <a:ext cx="7468440" cy="1244194"/>
              <a:chOff x="0" y="0"/>
              <a:chExt cx="1129977" cy="188247"/>
            </a:xfrm>
          </p:grpSpPr>
          <p:sp>
            <p:nvSpPr>
              <p:cNvPr id="1048765" name="Google Shape;126;p2"/>
              <p:cNvSpPr/>
              <p:nvPr/>
            </p:nvSpPr>
            <p:spPr>
              <a:xfrm>
                <a:off x="0" y="0"/>
                <a:ext cx="1129977" cy="188247"/>
              </a:xfrm>
              <a:custGeom>
                <a:avLst/>
                <a:ah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66" name="Google Shape;127;p2"/>
              <p:cNvSpPr txBox="1"/>
              <p:nvPr/>
            </p:nvSpPr>
            <p:spPr>
              <a:xfrm>
                <a:off x="0" y="9525"/>
                <a:ext cx="1129977" cy="178722"/>
              </a:xfrm>
              <a:prstGeom prst="rect"/>
              <a:noFill/>
              <a:ln>
                <a:noFill/>
              </a:ln>
            </p:spPr>
            <p:txBody>
              <a:bodyPr anchor="ctr" anchorCtr="0" bIns="185125" lIns="185125" rIns="185125" spcFirstLastPara="1" tIns="185125" wrap="square">
                <a:noAutofit/>
              </a:bodyPr>
              <a:p>
                <a:pPr algn="ctr" indent="0" lvl="0" marL="0" marR="0" rtl="0">
                  <a:lnSpc>
                    <a:spcPct val="100000"/>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767" name="Google Shape;128;p2"/>
            <p:cNvSpPr/>
            <p:nvPr/>
          </p:nvSpPr>
          <p:spPr>
            <a:xfrm>
              <a:off x="167170" y="247983"/>
              <a:ext cx="2565353" cy="748228"/>
            </a:xfrm>
            <a:custGeom>
              <a:avLst/>
              <a:ahLst/>
              <a:rect l="l" t="t" r="r" b="b"/>
              <a:pathLst>
                <a:path w="2565353" h="748228" extrusionOk="0">
                  <a:moveTo>
                    <a:pt x="0" y="0"/>
                  </a:moveTo>
                  <a:lnTo>
                    <a:pt x="2565353" y="0"/>
                  </a:lnTo>
                  <a:lnTo>
                    <a:pt x="2565353" y="748228"/>
                  </a:lnTo>
                  <a:lnTo>
                    <a:pt x="0" y="748228"/>
                  </a:lnTo>
                  <a:lnTo>
                    <a:pt x="0" y="0"/>
                  </a:lnTo>
                  <a:close/>
                </a:path>
              </a:pathLst>
            </a:custGeom>
            <a:blipFill rotWithShape="1">
              <a:blip xmlns:r="http://schemas.openxmlformats.org/officeDocument/2006/relationships" r:embed="rId3">
                <a:alphaModFix/>
              </a:blip>
              <a:stretch>
                <a:fillRect/>
              </a:stretch>
            </a:blipFill>
            <a:ln>
              <a:noFill/>
            </a:ln>
          </p:spPr>
        </p:sp>
        <p:sp>
          <p:nvSpPr>
            <p:cNvPr id="1048768" name="Google Shape;129;p2"/>
            <p:cNvSpPr/>
            <p:nvPr/>
          </p:nvSpPr>
          <p:spPr>
            <a:xfrm>
              <a:off x="2726939" y="294969"/>
              <a:ext cx="1174745" cy="626041"/>
            </a:xfrm>
            <a:custGeom>
              <a:avLst/>
              <a:ahLst/>
              <a:rect l="l" t="t" r="r" b="b"/>
              <a:pathLst>
                <a:path w="1174745" h="626041" extrusionOk="0">
                  <a:moveTo>
                    <a:pt x="0" y="0"/>
                  </a:moveTo>
                  <a:lnTo>
                    <a:pt x="1174744" y="0"/>
                  </a:lnTo>
                  <a:lnTo>
                    <a:pt x="1174744" y="626041"/>
                  </a:lnTo>
                  <a:lnTo>
                    <a:pt x="0" y="626041"/>
                  </a:lnTo>
                  <a:lnTo>
                    <a:pt x="0" y="0"/>
                  </a:lnTo>
                  <a:close/>
                </a:path>
              </a:pathLst>
            </a:custGeom>
            <a:blipFill rotWithShape="1">
              <a:blip xmlns:r="http://schemas.openxmlformats.org/officeDocument/2006/relationships" r:embed="rId4">
                <a:alphaModFix/>
              </a:blip>
              <a:stretch>
                <a:fillRect/>
              </a:stretch>
            </a:blipFill>
            <a:ln>
              <a:noFill/>
            </a:ln>
          </p:spPr>
        </p:sp>
        <p:sp>
          <p:nvSpPr>
            <p:cNvPr id="1048769" name="Google Shape;130;p2"/>
            <p:cNvSpPr/>
            <p:nvPr/>
          </p:nvSpPr>
          <p:spPr>
            <a:xfrm>
              <a:off x="6297565" y="128306"/>
              <a:ext cx="985473" cy="959367"/>
            </a:xfrm>
            <a:custGeom>
              <a:avLst/>
              <a:ahLst/>
              <a:rect l="l" t="t" r="r" b="b"/>
              <a:pathLst>
                <a:path w="985473" h="959367" extrusionOk="0">
                  <a:moveTo>
                    <a:pt x="0" y="0"/>
                  </a:moveTo>
                  <a:lnTo>
                    <a:pt x="985473" y="0"/>
                  </a:lnTo>
                  <a:lnTo>
                    <a:pt x="985473" y="959368"/>
                  </a:lnTo>
                  <a:lnTo>
                    <a:pt x="0" y="959368"/>
                  </a:lnTo>
                  <a:lnTo>
                    <a:pt x="0" y="0"/>
                  </a:lnTo>
                  <a:close/>
                </a:path>
              </a:pathLst>
            </a:custGeom>
            <a:blipFill rotWithShape="1">
              <a:blip xmlns:r="http://schemas.openxmlformats.org/officeDocument/2006/relationships" r:embed="rId5">
                <a:alphaModFix/>
              </a:blip>
              <a:stretch>
                <a:fillRect/>
              </a:stretch>
            </a:blipFill>
            <a:ln>
              <a:noFill/>
            </a:ln>
          </p:spPr>
        </p:sp>
        <p:sp>
          <p:nvSpPr>
            <p:cNvPr id="1048770" name="Google Shape;131;p2"/>
            <p:cNvSpPr/>
            <p:nvPr/>
          </p:nvSpPr>
          <p:spPr>
            <a:xfrm>
              <a:off x="5233228" y="207580"/>
              <a:ext cx="967745" cy="829035"/>
            </a:xfrm>
            <a:custGeom>
              <a:avLst/>
              <a:ahLst/>
              <a:rect l="l" t="t" r="r" b="b"/>
              <a:pathLst>
                <a:path w="967745" h="829035" extrusionOk="0">
                  <a:moveTo>
                    <a:pt x="0" y="0"/>
                  </a:moveTo>
                  <a:lnTo>
                    <a:pt x="967744" y="0"/>
                  </a:lnTo>
                  <a:lnTo>
                    <a:pt x="967744" y="829034"/>
                  </a:lnTo>
                  <a:lnTo>
                    <a:pt x="0" y="829034"/>
                  </a:lnTo>
                  <a:lnTo>
                    <a:pt x="0" y="0"/>
                  </a:lnTo>
                  <a:close/>
                </a:path>
              </a:pathLst>
            </a:custGeom>
            <a:blipFill rotWithShape="1">
              <a:blip xmlns:r="http://schemas.openxmlformats.org/officeDocument/2006/relationships" r:embed="rId6">
                <a:alphaModFix/>
              </a:blip>
              <a:stretch>
                <a:fillRect/>
              </a:stretch>
            </a:blipFill>
            <a:ln>
              <a:noFill/>
            </a:ln>
          </p:spPr>
        </p:sp>
      </p:grpSp>
      <p:sp>
        <p:nvSpPr>
          <p:cNvPr id="1048771" name="Google Shape;132;p2"/>
          <p:cNvSpPr/>
          <p:nvPr/>
        </p:nvSpPr>
        <p:spPr>
          <a:xfrm>
            <a:off x="-1736595" y="840178"/>
            <a:ext cx="3473190" cy="6745532"/>
          </a:xfrm>
          <a:custGeom>
            <a:avLst/>
            <a:ahLst/>
            <a:rect l="l" t="t" r="r" b="b"/>
            <a:pathLst>
              <a:path w="3473190" h="6745532" extrusionOk="0">
                <a:moveTo>
                  <a:pt x="0" y="0"/>
                </a:moveTo>
                <a:lnTo>
                  <a:pt x="3473190" y="0"/>
                </a:lnTo>
                <a:lnTo>
                  <a:pt x="3473190" y="6745531"/>
                </a:lnTo>
                <a:lnTo>
                  <a:pt x="0" y="6745531"/>
                </a:lnTo>
                <a:lnTo>
                  <a:pt x="0" y="0"/>
                </a:lnTo>
                <a:close/>
              </a:path>
            </a:pathLst>
          </a:custGeom>
          <a:blipFill rotWithShape="1">
            <a:blip xmlns:r="http://schemas.openxmlformats.org/officeDocument/2006/relationships" r:embed="rId7">
              <a:alphaModFix/>
            </a:blip>
            <a:stretch>
              <a:fillRect l="-69767" r="-71668" b="-24313"/>
            </a:stretch>
          </a:blipFill>
          <a:ln>
            <a:noFill/>
          </a:ln>
        </p:spPr>
      </p:sp>
      <p:sp>
        <p:nvSpPr>
          <p:cNvPr id="1048772" name="Google Shape;133;p2"/>
          <p:cNvSpPr/>
          <p:nvPr/>
        </p:nvSpPr>
        <p:spPr>
          <a:xfrm>
            <a:off x="16551405" y="3259390"/>
            <a:ext cx="3473190" cy="6745532"/>
          </a:xfrm>
          <a:custGeom>
            <a:avLst/>
            <a:ahLst/>
            <a:rect l="l" t="t" r="r" b="b"/>
            <a:pathLst>
              <a:path w="3473190" h="6745532" extrusionOk="0">
                <a:moveTo>
                  <a:pt x="0" y="0"/>
                </a:moveTo>
                <a:lnTo>
                  <a:pt x="3473190" y="0"/>
                </a:lnTo>
                <a:lnTo>
                  <a:pt x="3473190" y="6745532"/>
                </a:lnTo>
                <a:lnTo>
                  <a:pt x="0" y="6745532"/>
                </a:lnTo>
                <a:lnTo>
                  <a:pt x="0" y="0"/>
                </a:lnTo>
                <a:close/>
              </a:path>
            </a:pathLst>
          </a:custGeom>
          <a:blipFill rotWithShape="1">
            <a:blip xmlns:r="http://schemas.openxmlformats.org/officeDocument/2006/relationships" r:embed="rId7">
              <a:alphaModFix/>
            </a:blip>
            <a:stretch>
              <a:fillRect l="-69767" r="-71668" b="-24313"/>
            </a:stretch>
          </a:blipFill>
          <a:ln>
            <a:noFill/>
          </a:ln>
        </p:spPr>
      </p:sp>
      <p:grpSp>
        <p:nvGrpSpPr>
          <p:cNvPr id="95" name="Google Shape;134;p2"/>
          <p:cNvGrpSpPr/>
          <p:nvPr/>
        </p:nvGrpSpPr>
        <p:grpSpPr>
          <a:xfrm>
            <a:off x="3319072" y="416885"/>
            <a:ext cx="950102" cy="819865"/>
            <a:chOff x="4013474" y="57707"/>
            <a:chExt cx="1266803" cy="1093154"/>
          </a:xfrm>
        </p:grpSpPr>
        <p:sp>
          <p:nvSpPr>
            <p:cNvPr id="1048773" name="Google Shape;135;p2"/>
            <p:cNvSpPr/>
            <p:nvPr/>
          </p:nvSpPr>
          <p:spPr>
            <a:xfrm>
              <a:off x="4023594" y="57707"/>
              <a:ext cx="1079908" cy="491348"/>
            </a:xfrm>
            <a:custGeom>
              <a:avLst/>
              <a:ahLst/>
              <a:rect l="l" t="t" r="r" b="b"/>
              <a:pathLst>
                <a:path w="1079908" h="491348" extrusionOk="0">
                  <a:moveTo>
                    <a:pt x="0" y="0"/>
                  </a:moveTo>
                  <a:lnTo>
                    <a:pt x="1079909" y="0"/>
                  </a:lnTo>
                  <a:lnTo>
                    <a:pt x="1079909" y="491348"/>
                  </a:lnTo>
                  <a:lnTo>
                    <a:pt x="0" y="491348"/>
                  </a:lnTo>
                  <a:lnTo>
                    <a:pt x="0" y="0"/>
                  </a:lnTo>
                  <a:close/>
                </a:path>
              </a:pathLst>
            </a:custGeom>
            <a:blipFill rotWithShape="1">
              <a:blip xmlns:r="http://schemas.openxmlformats.org/officeDocument/2006/relationships" r:embed="rId8">
                <a:alphaModFix/>
              </a:blip>
              <a:stretch>
                <a:fillRect l="-36059" r="-34659" b="-150150"/>
              </a:stretch>
            </a:blipFill>
            <a:ln>
              <a:noFill/>
            </a:ln>
          </p:spPr>
        </p:sp>
        <p:sp>
          <p:nvSpPr>
            <p:cNvPr id="1048774" name="Google Shape;136;p2"/>
            <p:cNvSpPr txBox="1"/>
            <p:nvPr/>
          </p:nvSpPr>
          <p:spPr>
            <a:xfrm>
              <a:off x="4035246" y="553994"/>
              <a:ext cx="1138200" cy="468300"/>
            </a:xfrm>
            <a:prstGeom prst="rect"/>
            <a:noFill/>
            <a:ln>
              <a:noFill/>
            </a:ln>
          </p:spPr>
          <p:txBody>
            <a:bodyPr anchor="t" anchorCtr="0" bIns="0" lIns="0" rIns="0" spcFirstLastPara="1" tIns="0" wrap="square">
              <a:spAutoFit/>
            </a:bodyPr>
            <a:p>
              <a:pPr algn="l" indent="0" lvl="0" marL="0" marR="0" rtl="0">
                <a:lnSpc>
                  <a:spcPct val="96982"/>
                </a:lnSpc>
                <a:spcBef>
                  <a:spcPts val="0"/>
                </a:spcBef>
                <a:spcAft>
                  <a:spcPts val="0"/>
                </a:spcAft>
                <a:buNone/>
              </a:pPr>
              <a:r>
                <a:rPr b="1" cap="none" sz="2353" i="0" lang="en-US" strike="noStrike" u="none">
                  <a:solidFill>
                    <a:srgbClr val="34830D"/>
                  </a:solidFill>
                  <a:latin typeface="Arial"/>
                  <a:ea typeface="Arial"/>
                  <a:cs typeface="Arial"/>
                  <a:sym typeface="Arial"/>
                </a:rPr>
                <a:t>PEHR</a:t>
              </a:r>
            </a:p>
          </p:txBody>
        </p:sp>
        <p:sp>
          <p:nvSpPr>
            <p:cNvPr id="1048775" name="Google Shape;137;p2"/>
            <p:cNvSpPr txBox="1"/>
            <p:nvPr/>
          </p:nvSpPr>
          <p:spPr>
            <a:xfrm>
              <a:off x="4045745" y="549060"/>
              <a:ext cx="1138200" cy="66600"/>
            </a:xfrm>
            <a:prstGeom prst="rect"/>
            <a:noFill/>
            <a:ln>
              <a:noFill/>
            </a:ln>
          </p:spPr>
          <p:txBody>
            <a:bodyPr anchor="t" anchorCtr="0" bIns="0" lIns="0" rIns="0" spcFirstLastPara="1" tIns="0" wrap="square">
              <a:spAutoFit/>
            </a:bodyPr>
            <a:p>
              <a:pPr algn="l" indent="0" lvl="0" marL="0" marR="0" rtl="0">
                <a:lnSpc>
                  <a:spcPct val="97006"/>
                </a:lnSpc>
                <a:spcBef>
                  <a:spcPts val="0"/>
                </a:spcBef>
                <a:spcAft>
                  <a:spcPts val="0"/>
                </a:spcAft>
                <a:buNone/>
              </a:pPr>
              <a:r>
                <a:rPr b="1" cap="none" sz="334" i="0" lang="en-US" strike="noStrike" u="none">
                  <a:solidFill>
                    <a:srgbClr val="FF1616"/>
                  </a:solidFill>
                  <a:latin typeface="Arial"/>
                  <a:ea typeface="Arial"/>
                  <a:cs typeface="Arial"/>
                  <a:sym typeface="Arial"/>
                </a:rPr>
                <a:t>UNIVERSITAS PENDIDIKAN INDONESIA</a:t>
              </a:r>
            </a:p>
          </p:txBody>
        </p:sp>
        <p:sp>
          <p:nvSpPr>
            <p:cNvPr id="1048776" name="Google Shape;138;p2"/>
            <p:cNvSpPr txBox="1"/>
            <p:nvPr/>
          </p:nvSpPr>
          <p:spPr>
            <a:xfrm>
              <a:off x="4053379" y="965261"/>
              <a:ext cx="1179900" cy="145200"/>
            </a:xfrm>
            <a:prstGeom prst="rect"/>
            <a:noFill/>
            <a:ln>
              <a:noFill/>
            </a:ln>
          </p:spPr>
          <p:txBody>
            <a:bodyPr anchor="t" anchorCtr="0" bIns="0" lIns="0" rIns="0" spcFirstLastPara="1" tIns="0" wrap="square">
              <a:spAutoFit/>
            </a:bodyPr>
            <a:p>
              <a:pPr algn="ctr" indent="0" lvl="0" marL="0" marR="0" rtl="0">
                <a:lnSpc>
                  <a:spcPct val="140169"/>
                </a:lnSpc>
                <a:spcBef>
                  <a:spcPts val="0"/>
                </a:spcBef>
                <a:spcAft>
                  <a:spcPts val="0"/>
                </a:spcAft>
                <a:buNone/>
              </a:pPr>
              <a:r>
                <a:rPr b="1" cap="none" sz="707" i="0" lang="en-US" strike="noStrike" u="none">
                  <a:solidFill>
                    <a:srgbClr val="008037"/>
                  </a:solidFill>
                  <a:latin typeface="Livvic"/>
                  <a:ea typeface="Livvic"/>
                  <a:cs typeface="Livvic"/>
                  <a:sym typeface="Livvic"/>
                </a:rPr>
                <a:t>STUDY PROGRAM</a:t>
              </a:r>
            </a:p>
          </p:txBody>
        </p:sp>
        <p:sp>
          <p:nvSpPr>
            <p:cNvPr id="1048777" name="Google Shape;139;p2"/>
            <p:cNvSpPr txBox="1"/>
            <p:nvPr/>
          </p:nvSpPr>
          <p:spPr>
            <a:xfrm flipH="1">
              <a:off x="4013474" y="1078261"/>
              <a:ext cx="1125300" cy="72600"/>
            </a:xfrm>
            <a:prstGeom prst="rect"/>
            <a:noFill/>
            <a:ln>
              <a:noFill/>
            </a:ln>
          </p:spPr>
          <p:txBody>
            <a:bodyPr anchor="t" anchorCtr="0" bIns="0" lIns="0" rIns="0" spcFirstLastPara="1" tIns="0" wrap="square">
              <a:spAutoFit/>
            </a:bodyPr>
            <a:p>
              <a:pPr algn="ctr" indent="0" lvl="0" marL="0" marR="0" rtl="0">
                <a:lnSpc>
                  <a:spcPct val="139830"/>
                </a:lnSpc>
                <a:spcBef>
                  <a:spcPts val="0"/>
                </a:spcBef>
                <a:spcAft>
                  <a:spcPts val="0"/>
                </a:spcAft>
                <a:buNone/>
              </a:pPr>
              <a:r>
                <a:rPr b="0" cap="none" sz="354" i="0" lang="en-US" strike="noStrike" u="none">
                  <a:solidFill>
                    <a:srgbClr val="000000"/>
                  </a:solidFill>
                  <a:latin typeface="Arial"/>
                  <a:ea typeface="Arial"/>
                  <a:cs typeface="Arial"/>
                  <a:sym typeface="Arial"/>
                </a:rPr>
                <a:t>Faculty of Sport Education and Health</a:t>
              </a:r>
            </a:p>
          </p:txBody>
        </p:sp>
        <p:sp>
          <p:nvSpPr>
            <p:cNvPr id="1048778" name="Google Shape;140;p2"/>
            <p:cNvSpPr txBox="1"/>
            <p:nvPr/>
          </p:nvSpPr>
          <p:spPr>
            <a:xfrm>
              <a:off x="4035278" y="919960"/>
              <a:ext cx="1245000" cy="70800"/>
            </a:xfrm>
            <a:prstGeom prst="rect"/>
            <a:noFill/>
            <a:ln>
              <a:noFill/>
            </a:ln>
          </p:spPr>
          <p:txBody>
            <a:bodyPr anchor="t" anchorCtr="0" bIns="0" lIns="0" rIns="0" spcFirstLastPara="1" tIns="0" wrap="square">
              <a:spAutoFit/>
            </a:bodyPr>
            <a:p>
              <a:pPr algn="ctr" indent="0" lvl="0" marL="0" marR="0" rtl="0">
                <a:lnSpc>
                  <a:spcPct val="96910"/>
                </a:lnSpc>
                <a:spcBef>
                  <a:spcPts val="0"/>
                </a:spcBef>
                <a:spcAft>
                  <a:spcPts val="0"/>
                </a:spcAft>
                <a:buNone/>
              </a:pPr>
              <a:r>
                <a:rPr b="1" cap="none" sz="356" i="1" lang="en-US" strike="noStrike" u="none">
                  <a:solidFill>
                    <a:srgbClr val="FF1616"/>
                  </a:solidFill>
                  <a:latin typeface="Arial"/>
                  <a:ea typeface="Arial"/>
                  <a:cs typeface="Arial"/>
                  <a:sym typeface="Arial"/>
                </a:rPr>
                <a:t>Physical Education, Health, and Recreation</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98" name="Shape 109"/>
        <p:cNvGrpSpPr/>
        <p:nvPr/>
      </p:nvGrpSpPr>
      <p:grpSpPr>
        <a:xfrm>
          <a:off x="0" y="0"/>
          <a:ext cx="0" cy="0"/>
          <a:chOff x="0" y="0"/>
          <a:chExt cx="0" cy="0"/>
        </a:xfrm>
      </p:grpSpPr>
      <p:sp>
        <p:nvSpPr>
          <p:cNvPr id="1048781" name="Google Shape;110;p2"/>
          <p:cNvSpPr/>
          <p:nvPr/>
        </p:nvSpPr>
        <p:spPr>
          <a:xfrm>
            <a:off x="15040256" y="-926657"/>
            <a:ext cx="4870338" cy="5006890"/>
          </a:xfrm>
          <a:custGeom>
            <a:avLst/>
            <a:ahLst/>
            <a:rect l="l" t="t" r="r" b="b"/>
            <a:pathLst>
              <a:path w="4870338" h="5006890" extrusionOk="0">
                <a:moveTo>
                  <a:pt x="0" y="0"/>
                </a:moveTo>
                <a:lnTo>
                  <a:pt x="4870338" y="0"/>
                </a:lnTo>
                <a:lnTo>
                  <a:pt x="4870338" y="5006890"/>
                </a:lnTo>
                <a:lnTo>
                  <a:pt x="0" y="5006890"/>
                </a:lnTo>
                <a:lnTo>
                  <a:pt x="0" y="0"/>
                </a:lnTo>
                <a:close/>
              </a:path>
            </a:pathLst>
          </a:custGeom>
          <a:blipFill rotWithShape="1">
            <a:blip xmlns:r="http://schemas.openxmlformats.org/officeDocument/2006/relationships" r:embed="rId1">
              <a:alphaModFix/>
            </a:blip>
            <a:stretch>
              <a:fillRect/>
            </a:stretch>
          </a:blipFill>
          <a:ln>
            <a:noFill/>
          </a:ln>
        </p:spPr>
      </p:sp>
      <p:grpSp>
        <p:nvGrpSpPr>
          <p:cNvPr id="99" name="Google Shape;111;p2"/>
          <p:cNvGrpSpPr/>
          <p:nvPr/>
        </p:nvGrpSpPr>
        <p:grpSpPr>
          <a:xfrm>
            <a:off x="-389851" y="7477581"/>
            <a:ext cx="5033946" cy="3764559"/>
            <a:chOff x="0" y="-57150"/>
            <a:chExt cx="1325813" cy="991489"/>
          </a:xfrm>
        </p:grpSpPr>
        <p:sp>
          <p:nvSpPr>
            <p:cNvPr id="1048782" name="Google Shape;112;p2"/>
            <p:cNvSpPr/>
            <p:nvPr/>
          </p:nvSpPr>
          <p:spPr>
            <a:xfrm>
              <a:off x="0" y="0"/>
              <a:ext cx="1325813" cy="934339"/>
            </a:xfrm>
            <a:custGeom>
              <a:avLst/>
              <a:ah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048783" name="Google Shape;113;p2"/>
            <p:cNvSpPr txBox="1"/>
            <p:nvPr/>
          </p:nvSpPr>
          <p:spPr>
            <a:xfrm>
              <a:off x="0" y="-57150"/>
              <a:ext cx="1325813" cy="991489"/>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100" name="Google Shape;115;p2"/>
          <p:cNvGrpSpPr/>
          <p:nvPr/>
        </p:nvGrpSpPr>
        <p:grpSpPr>
          <a:xfrm>
            <a:off x="7927220" y="9547391"/>
            <a:ext cx="10968787" cy="1350043"/>
            <a:chOff x="0" y="-57150"/>
            <a:chExt cx="2888899" cy="355567"/>
          </a:xfrm>
        </p:grpSpPr>
        <p:sp>
          <p:nvSpPr>
            <p:cNvPr id="1048784" name="Google Shape;116;p2"/>
            <p:cNvSpPr/>
            <p:nvPr/>
          </p:nvSpPr>
          <p:spPr>
            <a:xfrm>
              <a:off x="0" y="0"/>
              <a:ext cx="2888899" cy="298417"/>
            </a:xfrm>
            <a:custGeom>
              <a:avLst/>
              <a:ah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048785" name="Google Shape;117;p2"/>
            <p:cNvSpPr txBox="1"/>
            <p:nvPr/>
          </p:nvSpPr>
          <p:spPr>
            <a:xfrm>
              <a:off x="0" y="-57150"/>
              <a:ext cx="2888899" cy="355567"/>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786" name="Google Shape;118;p2"/>
          <p:cNvSpPr/>
          <p:nvPr/>
        </p:nvSpPr>
        <p:spPr>
          <a:xfrm rot="-5400000" flipH="1">
            <a:off x="4124392" y="6892435"/>
            <a:ext cx="4629117" cy="6224974"/>
          </a:xfrm>
          <a:custGeom>
            <a:avLst/>
            <a:ahLst/>
            <a:rect l="l" t="t" r="r" b="b"/>
            <a:pathLst>
              <a:path w="4629117" h="6224974" extrusionOk="0">
                <a:moveTo>
                  <a:pt x="4629117" y="0"/>
                </a:moveTo>
                <a:lnTo>
                  <a:pt x="0" y="0"/>
                </a:lnTo>
                <a:lnTo>
                  <a:pt x="0" y="6224974"/>
                </a:lnTo>
                <a:lnTo>
                  <a:pt x="4629117" y="6224974"/>
                </a:lnTo>
                <a:lnTo>
                  <a:pt x="4629117" y="0"/>
                </a:lnTo>
                <a:close/>
              </a:path>
            </a:pathLst>
          </a:custGeom>
          <a:blipFill rotWithShape="1">
            <a:blip xmlns:r="http://schemas.openxmlformats.org/officeDocument/2006/relationships" r:embed="rId2">
              <a:alphaModFix/>
            </a:blip>
            <a:stretch>
              <a:fillRect/>
            </a:stretch>
          </a:blipFill>
          <a:ln>
            <a:noFill/>
          </a:ln>
        </p:spPr>
      </p:sp>
      <p:sp>
        <p:nvSpPr>
          <p:cNvPr id="1048787" name="Google Shape;119;p2"/>
          <p:cNvSpPr txBox="1"/>
          <p:nvPr/>
        </p:nvSpPr>
        <p:spPr>
          <a:xfrm>
            <a:off x="1612991" y="3725559"/>
            <a:ext cx="15001574" cy="5019836"/>
          </a:xfrm>
          <a:prstGeom prst="rect"/>
          <a:noFill/>
          <a:ln>
            <a:noFill/>
          </a:ln>
        </p:spPr>
        <p:txBody>
          <a:bodyPr anchor="t" anchorCtr="0" bIns="0" lIns="0" rIns="0" spcFirstLastPara="1" tIns="0" wrap="square">
            <a:spAutoFit/>
          </a:bodyPr>
          <a:p>
            <a:pPr algn="just" lvl="0">
              <a:lnSpc>
                <a:spcPct val="233044"/>
              </a:lnSpc>
            </a:pPr>
            <a:r>
              <a:rPr b="1" sz="2000" lang="en-US" noProof="1" smtClean="0">
                <a:latin typeface="Fira Sans" panose="020B0503050000020004" pitchFamily="34" charset="0"/>
              </a:rPr>
              <a:t>	</a:t>
            </a:r>
            <a:r>
              <a:rPr b="1" sz="2000" lang="en-US" noProof="1" smtClean="0">
                <a:latin typeface="Fira Sans" panose="020B0604020202020204" charset="0"/>
                <a:ea typeface="Fira Sans"/>
                <a:cs typeface="Fira Sans"/>
                <a:sym typeface="Fira Sans"/>
              </a:rPr>
              <a:t>This </a:t>
            </a:r>
            <a:r>
              <a:rPr b="1" sz="2000" lang="en-US" noProof="1" smtClean="0">
                <a:latin typeface="Fira Sans" panose="020B0604020202020204" charset="0"/>
              </a:rPr>
              <a:t>These findings indicate that participation in Taekwondo extracurricular activities significantly improved students' social skills in both groups.The Independent Samples t-test comparing gain scores showed a significant difference between groups (t = −2.422; p = .025). The negative mean difference (−4.733) indicated that the control group demonstrated greater improvement in social skills than the experimental group. Although both groups improved significantly, the structured Social Skill Program did not produce significantly greater gains than the regular Taekwondo extracurricular program.</a:t>
            </a:r>
          </a:p>
          <a:p>
            <a:pPr algn="just" lvl="0">
              <a:lnSpc>
                <a:spcPct val="233044"/>
              </a:lnSpc>
            </a:pPr>
            <a:r>
              <a:rPr sz="2000" lang="en-US" noProof="1" smtClean="0">
                <a:latin typeface="Fira Sans"/>
                <a:ea typeface="Fira Sans"/>
                <a:cs typeface="Fira Sans"/>
                <a:sym typeface="Fira Sans"/>
              </a:rPr>
              <a:t> </a:t>
            </a:r>
          </a:p>
          <a:p>
            <a:pPr algn="just" indent="0" lvl="0" marL="0" marR="0" rtl="0">
              <a:lnSpc>
                <a:spcPct val="233044"/>
              </a:lnSpc>
              <a:spcBef>
                <a:spcPts val="0"/>
              </a:spcBef>
              <a:spcAft>
                <a:spcPts val="0"/>
              </a:spcAft>
              <a:buNone/>
            </a:pPr>
            <a:endParaRPr b="1" sz="2000" lang="en-US" noProof="1">
              <a:latin typeface="Fira Sans" panose="020B0503050000020004" pitchFamily="34" charset="0"/>
            </a:endParaRPr>
          </a:p>
        </p:txBody>
      </p:sp>
      <p:grpSp>
        <p:nvGrpSpPr>
          <p:cNvPr id="101" name="Google Shape;121;p2"/>
          <p:cNvGrpSpPr/>
          <p:nvPr/>
        </p:nvGrpSpPr>
        <p:grpSpPr>
          <a:xfrm>
            <a:off x="16497052" y="2765547"/>
            <a:ext cx="6119648" cy="6119648"/>
            <a:chOff x="0" y="0"/>
            <a:chExt cx="812800" cy="812800"/>
          </a:xfrm>
        </p:grpSpPr>
        <p:sp>
          <p:nvSpPr>
            <p:cNvPr id="1048788" name="Google Shape;122;p2"/>
            <p:cNvSpPr/>
            <p:nvPr/>
          </p:nvSpPr>
          <p:spPr>
            <a:xfrm>
              <a:off x="0" y="0"/>
              <a:ext cx="812800" cy="812800"/>
            </a:xfrm>
            <a:custGeom>
              <a:avLst/>
              <a:ah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048789" name="Google Shape;123;p2"/>
            <p:cNvSpPr txBox="1"/>
            <p:nvPr/>
          </p:nvSpPr>
          <p:spPr>
            <a:xfrm>
              <a:off x="139700" y="82550"/>
              <a:ext cx="533400" cy="590550"/>
            </a:xfrm>
            <a:prstGeom prst="rect"/>
            <a:noFill/>
            <a:ln>
              <a:noFill/>
            </a:ln>
          </p:spPr>
          <p:txBody>
            <a:bodyPr anchor="ctr" anchorCtr="0" bIns="50800" lIns="50800" rIns="50800" spcFirstLastPara="1" tIns="50800" wrap="square">
              <a:noAutofit/>
            </a:bodyPr>
            <a:p>
              <a:pPr algn="ctr" indent="0" lvl="0" marL="0" marR="0" rtl="0">
                <a:lnSpc>
                  <a:spcPct val="147722"/>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grpSp>
        <p:nvGrpSpPr>
          <p:cNvPr id="102" name="Google Shape;124;p2"/>
          <p:cNvGrpSpPr/>
          <p:nvPr/>
        </p:nvGrpSpPr>
        <p:grpSpPr>
          <a:xfrm>
            <a:off x="308966" y="373605"/>
            <a:ext cx="5601330" cy="933145"/>
            <a:chOff x="0" y="0"/>
            <a:chExt cx="7468440" cy="1244194"/>
          </a:xfrm>
        </p:grpSpPr>
        <p:grpSp>
          <p:nvGrpSpPr>
            <p:cNvPr id="103" name="Google Shape;125;p2"/>
            <p:cNvGrpSpPr/>
            <p:nvPr/>
          </p:nvGrpSpPr>
          <p:grpSpPr>
            <a:xfrm>
              <a:off x="0" y="0"/>
              <a:ext cx="7468440" cy="1244194"/>
              <a:chOff x="0" y="0"/>
              <a:chExt cx="1129977" cy="188247"/>
            </a:xfrm>
          </p:grpSpPr>
          <p:sp>
            <p:nvSpPr>
              <p:cNvPr id="1048790" name="Google Shape;126;p2"/>
              <p:cNvSpPr/>
              <p:nvPr/>
            </p:nvSpPr>
            <p:spPr>
              <a:xfrm>
                <a:off x="0" y="0"/>
                <a:ext cx="1129977" cy="188247"/>
              </a:xfrm>
              <a:custGeom>
                <a:avLst/>
                <a:ah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anchor="ctr" anchorCtr="0" bIns="91425" lIns="91425" rIns="91425" spcFirstLastPara="1" tIns="91425" wrap="square">
                <a:noAutofit/>
              </a:bodyPr>
              <a:p>
                <a:pPr algn="l" indent="0" lvl="0" marL="0" rtl="0">
                  <a:spcBef>
                    <a:spcPts val="0"/>
                  </a:spcBef>
                  <a:spcAft>
                    <a:spcPts val="0"/>
                  </a:spcAft>
                  <a:buNone/>
                </a:pPr>
              </a:p>
            </p:txBody>
          </p:sp>
          <p:sp>
            <p:nvSpPr>
              <p:cNvPr id="1048791" name="Google Shape;127;p2"/>
              <p:cNvSpPr txBox="1"/>
              <p:nvPr/>
            </p:nvSpPr>
            <p:spPr>
              <a:xfrm>
                <a:off x="0" y="9525"/>
                <a:ext cx="1129977" cy="178722"/>
              </a:xfrm>
              <a:prstGeom prst="rect"/>
              <a:noFill/>
              <a:ln>
                <a:noFill/>
              </a:ln>
            </p:spPr>
            <p:txBody>
              <a:bodyPr anchor="ctr" anchorCtr="0" bIns="185125" lIns="185125" rIns="185125" spcFirstLastPara="1" tIns="185125" wrap="square">
                <a:noAutofit/>
              </a:bodyPr>
              <a:p>
                <a:pPr algn="ctr" indent="0" lvl="0" marL="0" marR="0" rtl="0">
                  <a:lnSpc>
                    <a:spcPct val="100000"/>
                  </a:lnSpc>
                  <a:spcBef>
                    <a:spcPts val="0"/>
                  </a:spcBef>
                  <a:spcAft>
                    <a:spcPts val="0"/>
                  </a:spcAft>
                  <a:buNone/>
                </a:pPr>
                <a:endParaRPr b="0" cap="none" sz="1800" i="0" strike="noStrike" u="none">
                  <a:solidFill>
                    <a:schemeClr val="dk1"/>
                  </a:solidFill>
                  <a:latin typeface="Calibri"/>
                  <a:ea typeface="Calibri"/>
                  <a:cs typeface="Calibri"/>
                  <a:sym typeface="Calibri"/>
                </a:endParaRPr>
              </a:p>
            </p:txBody>
          </p:sp>
        </p:grpSp>
        <p:sp>
          <p:nvSpPr>
            <p:cNvPr id="1048792" name="Google Shape;128;p2"/>
            <p:cNvSpPr/>
            <p:nvPr/>
          </p:nvSpPr>
          <p:spPr>
            <a:xfrm>
              <a:off x="167170" y="247983"/>
              <a:ext cx="2565353" cy="748228"/>
            </a:xfrm>
            <a:custGeom>
              <a:avLst/>
              <a:ahLst/>
              <a:rect l="l" t="t" r="r" b="b"/>
              <a:pathLst>
                <a:path w="2565353" h="748228" extrusionOk="0">
                  <a:moveTo>
                    <a:pt x="0" y="0"/>
                  </a:moveTo>
                  <a:lnTo>
                    <a:pt x="2565353" y="0"/>
                  </a:lnTo>
                  <a:lnTo>
                    <a:pt x="2565353" y="748228"/>
                  </a:lnTo>
                  <a:lnTo>
                    <a:pt x="0" y="748228"/>
                  </a:lnTo>
                  <a:lnTo>
                    <a:pt x="0" y="0"/>
                  </a:lnTo>
                  <a:close/>
                </a:path>
              </a:pathLst>
            </a:custGeom>
            <a:blipFill rotWithShape="1">
              <a:blip xmlns:r="http://schemas.openxmlformats.org/officeDocument/2006/relationships" r:embed="rId3">
                <a:alphaModFix/>
              </a:blip>
              <a:stretch>
                <a:fillRect/>
              </a:stretch>
            </a:blipFill>
            <a:ln>
              <a:noFill/>
            </a:ln>
          </p:spPr>
        </p:sp>
        <p:sp>
          <p:nvSpPr>
            <p:cNvPr id="1048793" name="Google Shape;129;p2"/>
            <p:cNvSpPr/>
            <p:nvPr/>
          </p:nvSpPr>
          <p:spPr>
            <a:xfrm>
              <a:off x="2726939" y="294969"/>
              <a:ext cx="1174745" cy="626041"/>
            </a:xfrm>
            <a:custGeom>
              <a:avLst/>
              <a:ahLst/>
              <a:rect l="l" t="t" r="r" b="b"/>
              <a:pathLst>
                <a:path w="1174745" h="626041" extrusionOk="0">
                  <a:moveTo>
                    <a:pt x="0" y="0"/>
                  </a:moveTo>
                  <a:lnTo>
                    <a:pt x="1174744" y="0"/>
                  </a:lnTo>
                  <a:lnTo>
                    <a:pt x="1174744" y="626041"/>
                  </a:lnTo>
                  <a:lnTo>
                    <a:pt x="0" y="626041"/>
                  </a:lnTo>
                  <a:lnTo>
                    <a:pt x="0" y="0"/>
                  </a:lnTo>
                  <a:close/>
                </a:path>
              </a:pathLst>
            </a:custGeom>
            <a:blipFill rotWithShape="1">
              <a:blip xmlns:r="http://schemas.openxmlformats.org/officeDocument/2006/relationships" r:embed="rId4">
                <a:alphaModFix/>
              </a:blip>
              <a:stretch>
                <a:fillRect/>
              </a:stretch>
            </a:blipFill>
            <a:ln>
              <a:noFill/>
            </a:ln>
          </p:spPr>
        </p:sp>
        <p:sp>
          <p:nvSpPr>
            <p:cNvPr id="1048794" name="Google Shape;130;p2"/>
            <p:cNvSpPr/>
            <p:nvPr/>
          </p:nvSpPr>
          <p:spPr>
            <a:xfrm>
              <a:off x="6297565" y="128306"/>
              <a:ext cx="985473" cy="959367"/>
            </a:xfrm>
            <a:custGeom>
              <a:avLst/>
              <a:ahLst/>
              <a:rect l="l" t="t" r="r" b="b"/>
              <a:pathLst>
                <a:path w="985473" h="959367" extrusionOk="0">
                  <a:moveTo>
                    <a:pt x="0" y="0"/>
                  </a:moveTo>
                  <a:lnTo>
                    <a:pt x="985473" y="0"/>
                  </a:lnTo>
                  <a:lnTo>
                    <a:pt x="985473" y="959368"/>
                  </a:lnTo>
                  <a:lnTo>
                    <a:pt x="0" y="959368"/>
                  </a:lnTo>
                  <a:lnTo>
                    <a:pt x="0" y="0"/>
                  </a:lnTo>
                  <a:close/>
                </a:path>
              </a:pathLst>
            </a:custGeom>
            <a:blipFill rotWithShape="1">
              <a:blip xmlns:r="http://schemas.openxmlformats.org/officeDocument/2006/relationships" r:embed="rId5">
                <a:alphaModFix/>
              </a:blip>
              <a:stretch>
                <a:fillRect/>
              </a:stretch>
            </a:blipFill>
            <a:ln>
              <a:noFill/>
            </a:ln>
          </p:spPr>
        </p:sp>
        <p:sp>
          <p:nvSpPr>
            <p:cNvPr id="1048795" name="Google Shape;131;p2"/>
            <p:cNvSpPr/>
            <p:nvPr/>
          </p:nvSpPr>
          <p:spPr>
            <a:xfrm>
              <a:off x="5233228" y="207580"/>
              <a:ext cx="967745" cy="829035"/>
            </a:xfrm>
            <a:custGeom>
              <a:avLst/>
              <a:ahLst/>
              <a:rect l="l" t="t" r="r" b="b"/>
              <a:pathLst>
                <a:path w="967745" h="829035" extrusionOk="0">
                  <a:moveTo>
                    <a:pt x="0" y="0"/>
                  </a:moveTo>
                  <a:lnTo>
                    <a:pt x="967744" y="0"/>
                  </a:lnTo>
                  <a:lnTo>
                    <a:pt x="967744" y="829034"/>
                  </a:lnTo>
                  <a:lnTo>
                    <a:pt x="0" y="829034"/>
                  </a:lnTo>
                  <a:lnTo>
                    <a:pt x="0" y="0"/>
                  </a:lnTo>
                  <a:close/>
                </a:path>
              </a:pathLst>
            </a:custGeom>
            <a:blipFill rotWithShape="1">
              <a:blip xmlns:r="http://schemas.openxmlformats.org/officeDocument/2006/relationships" r:embed="rId6">
                <a:alphaModFix/>
              </a:blip>
              <a:stretch>
                <a:fillRect/>
              </a:stretch>
            </a:blipFill>
            <a:ln>
              <a:noFill/>
            </a:ln>
          </p:spPr>
        </p:sp>
      </p:grpSp>
      <p:sp>
        <p:nvSpPr>
          <p:cNvPr id="1048796" name="Google Shape;132;p2"/>
          <p:cNvSpPr/>
          <p:nvPr/>
        </p:nvSpPr>
        <p:spPr>
          <a:xfrm>
            <a:off x="-1736595" y="840178"/>
            <a:ext cx="3473190" cy="6745532"/>
          </a:xfrm>
          <a:custGeom>
            <a:avLst/>
            <a:ahLst/>
            <a:rect l="l" t="t" r="r" b="b"/>
            <a:pathLst>
              <a:path w="3473190" h="6745532" extrusionOk="0">
                <a:moveTo>
                  <a:pt x="0" y="0"/>
                </a:moveTo>
                <a:lnTo>
                  <a:pt x="3473190" y="0"/>
                </a:lnTo>
                <a:lnTo>
                  <a:pt x="3473190" y="6745531"/>
                </a:lnTo>
                <a:lnTo>
                  <a:pt x="0" y="6745531"/>
                </a:lnTo>
                <a:lnTo>
                  <a:pt x="0" y="0"/>
                </a:lnTo>
                <a:close/>
              </a:path>
            </a:pathLst>
          </a:custGeom>
          <a:blipFill rotWithShape="1">
            <a:blip xmlns:r="http://schemas.openxmlformats.org/officeDocument/2006/relationships" r:embed="rId7">
              <a:alphaModFix/>
            </a:blip>
            <a:stretch>
              <a:fillRect l="-69767" r="-71668" b="-24313"/>
            </a:stretch>
          </a:blipFill>
          <a:ln>
            <a:noFill/>
          </a:ln>
        </p:spPr>
      </p:sp>
      <p:sp>
        <p:nvSpPr>
          <p:cNvPr id="1048797" name="Google Shape;133;p2"/>
          <p:cNvSpPr/>
          <p:nvPr/>
        </p:nvSpPr>
        <p:spPr>
          <a:xfrm>
            <a:off x="16551405" y="3259390"/>
            <a:ext cx="3473190" cy="6745532"/>
          </a:xfrm>
          <a:custGeom>
            <a:avLst/>
            <a:ahLst/>
            <a:rect l="l" t="t" r="r" b="b"/>
            <a:pathLst>
              <a:path w="3473190" h="6745532" extrusionOk="0">
                <a:moveTo>
                  <a:pt x="0" y="0"/>
                </a:moveTo>
                <a:lnTo>
                  <a:pt x="3473190" y="0"/>
                </a:lnTo>
                <a:lnTo>
                  <a:pt x="3473190" y="6745532"/>
                </a:lnTo>
                <a:lnTo>
                  <a:pt x="0" y="6745532"/>
                </a:lnTo>
                <a:lnTo>
                  <a:pt x="0" y="0"/>
                </a:lnTo>
                <a:close/>
              </a:path>
            </a:pathLst>
          </a:custGeom>
          <a:blipFill rotWithShape="1">
            <a:blip xmlns:r="http://schemas.openxmlformats.org/officeDocument/2006/relationships" r:embed="rId7">
              <a:alphaModFix/>
            </a:blip>
            <a:stretch>
              <a:fillRect l="-69767" r="-71668" b="-24313"/>
            </a:stretch>
          </a:blipFill>
          <a:ln>
            <a:noFill/>
          </a:ln>
        </p:spPr>
      </p:sp>
      <p:grpSp>
        <p:nvGrpSpPr>
          <p:cNvPr id="104" name="Google Shape;134;p2"/>
          <p:cNvGrpSpPr/>
          <p:nvPr/>
        </p:nvGrpSpPr>
        <p:grpSpPr>
          <a:xfrm>
            <a:off x="3319072" y="416885"/>
            <a:ext cx="950102" cy="819865"/>
            <a:chOff x="4013474" y="57707"/>
            <a:chExt cx="1266803" cy="1093154"/>
          </a:xfrm>
        </p:grpSpPr>
        <p:sp>
          <p:nvSpPr>
            <p:cNvPr id="1048798" name="Google Shape;135;p2"/>
            <p:cNvSpPr/>
            <p:nvPr/>
          </p:nvSpPr>
          <p:spPr>
            <a:xfrm>
              <a:off x="4023594" y="57707"/>
              <a:ext cx="1079908" cy="491348"/>
            </a:xfrm>
            <a:custGeom>
              <a:avLst/>
              <a:ahLst/>
              <a:rect l="l" t="t" r="r" b="b"/>
              <a:pathLst>
                <a:path w="1079908" h="491348" extrusionOk="0">
                  <a:moveTo>
                    <a:pt x="0" y="0"/>
                  </a:moveTo>
                  <a:lnTo>
                    <a:pt x="1079909" y="0"/>
                  </a:lnTo>
                  <a:lnTo>
                    <a:pt x="1079909" y="491348"/>
                  </a:lnTo>
                  <a:lnTo>
                    <a:pt x="0" y="491348"/>
                  </a:lnTo>
                  <a:lnTo>
                    <a:pt x="0" y="0"/>
                  </a:lnTo>
                  <a:close/>
                </a:path>
              </a:pathLst>
            </a:custGeom>
            <a:blipFill rotWithShape="1">
              <a:blip xmlns:r="http://schemas.openxmlformats.org/officeDocument/2006/relationships" r:embed="rId8">
                <a:alphaModFix/>
              </a:blip>
              <a:stretch>
                <a:fillRect l="-36059" r="-34659" b="-150150"/>
              </a:stretch>
            </a:blipFill>
            <a:ln>
              <a:noFill/>
            </a:ln>
          </p:spPr>
        </p:sp>
        <p:sp>
          <p:nvSpPr>
            <p:cNvPr id="1048799" name="Google Shape;136;p2"/>
            <p:cNvSpPr txBox="1"/>
            <p:nvPr/>
          </p:nvSpPr>
          <p:spPr>
            <a:xfrm>
              <a:off x="4035246" y="553994"/>
              <a:ext cx="1138200" cy="468300"/>
            </a:xfrm>
            <a:prstGeom prst="rect"/>
            <a:noFill/>
            <a:ln>
              <a:noFill/>
            </a:ln>
          </p:spPr>
          <p:txBody>
            <a:bodyPr anchor="t" anchorCtr="0" bIns="0" lIns="0" rIns="0" spcFirstLastPara="1" tIns="0" wrap="square">
              <a:spAutoFit/>
            </a:bodyPr>
            <a:p>
              <a:pPr algn="l" indent="0" lvl="0" marL="0" marR="0" rtl="0">
                <a:lnSpc>
                  <a:spcPct val="96982"/>
                </a:lnSpc>
                <a:spcBef>
                  <a:spcPts val="0"/>
                </a:spcBef>
                <a:spcAft>
                  <a:spcPts val="0"/>
                </a:spcAft>
                <a:buNone/>
              </a:pPr>
              <a:r>
                <a:rPr b="1" cap="none" sz="2353" i="0" lang="en-US" strike="noStrike" u="none">
                  <a:solidFill>
                    <a:srgbClr val="34830D"/>
                  </a:solidFill>
                  <a:latin typeface="Arial"/>
                  <a:ea typeface="Arial"/>
                  <a:cs typeface="Arial"/>
                  <a:sym typeface="Arial"/>
                </a:rPr>
                <a:t>PEHR</a:t>
              </a:r>
            </a:p>
          </p:txBody>
        </p:sp>
        <p:sp>
          <p:nvSpPr>
            <p:cNvPr id="1048800" name="Google Shape;137;p2"/>
            <p:cNvSpPr txBox="1"/>
            <p:nvPr/>
          </p:nvSpPr>
          <p:spPr>
            <a:xfrm>
              <a:off x="4045745" y="549060"/>
              <a:ext cx="1138200" cy="66600"/>
            </a:xfrm>
            <a:prstGeom prst="rect"/>
            <a:noFill/>
            <a:ln>
              <a:noFill/>
            </a:ln>
          </p:spPr>
          <p:txBody>
            <a:bodyPr anchor="t" anchorCtr="0" bIns="0" lIns="0" rIns="0" spcFirstLastPara="1" tIns="0" wrap="square">
              <a:spAutoFit/>
            </a:bodyPr>
            <a:p>
              <a:pPr algn="l" indent="0" lvl="0" marL="0" marR="0" rtl="0">
                <a:lnSpc>
                  <a:spcPct val="97006"/>
                </a:lnSpc>
                <a:spcBef>
                  <a:spcPts val="0"/>
                </a:spcBef>
                <a:spcAft>
                  <a:spcPts val="0"/>
                </a:spcAft>
                <a:buNone/>
              </a:pPr>
              <a:r>
                <a:rPr b="1" cap="none" sz="334" i="0" lang="en-US" strike="noStrike" u="none">
                  <a:solidFill>
                    <a:srgbClr val="FF1616"/>
                  </a:solidFill>
                  <a:latin typeface="Arial"/>
                  <a:ea typeface="Arial"/>
                  <a:cs typeface="Arial"/>
                  <a:sym typeface="Arial"/>
                </a:rPr>
                <a:t>UNIVERSITAS PENDIDIKAN INDONESIA</a:t>
              </a:r>
            </a:p>
          </p:txBody>
        </p:sp>
        <p:sp>
          <p:nvSpPr>
            <p:cNvPr id="1048801" name="Google Shape;138;p2"/>
            <p:cNvSpPr txBox="1"/>
            <p:nvPr/>
          </p:nvSpPr>
          <p:spPr>
            <a:xfrm>
              <a:off x="4053379" y="965261"/>
              <a:ext cx="1179900" cy="145200"/>
            </a:xfrm>
            <a:prstGeom prst="rect"/>
            <a:noFill/>
            <a:ln>
              <a:noFill/>
            </a:ln>
          </p:spPr>
          <p:txBody>
            <a:bodyPr anchor="t" anchorCtr="0" bIns="0" lIns="0" rIns="0" spcFirstLastPara="1" tIns="0" wrap="square">
              <a:spAutoFit/>
            </a:bodyPr>
            <a:p>
              <a:pPr algn="ctr" indent="0" lvl="0" marL="0" marR="0" rtl="0">
                <a:lnSpc>
                  <a:spcPct val="140169"/>
                </a:lnSpc>
                <a:spcBef>
                  <a:spcPts val="0"/>
                </a:spcBef>
                <a:spcAft>
                  <a:spcPts val="0"/>
                </a:spcAft>
                <a:buNone/>
              </a:pPr>
              <a:r>
                <a:rPr b="1" cap="none" sz="707" i="0" lang="en-US" strike="noStrike" u="none">
                  <a:solidFill>
                    <a:srgbClr val="008037"/>
                  </a:solidFill>
                  <a:latin typeface="Livvic"/>
                  <a:ea typeface="Livvic"/>
                  <a:cs typeface="Livvic"/>
                  <a:sym typeface="Livvic"/>
                </a:rPr>
                <a:t>STUDY PROGRAM</a:t>
              </a:r>
            </a:p>
          </p:txBody>
        </p:sp>
        <p:sp>
          <p:nvSpPr>
            <p:cNvPr id="1048802" name="Google Shape;139;p2"/>
            <p:cNvSpPr txBox="1"/>
            <p:nvPr/>
          </p:nvSpPr>
          <p:spPr>
            <a:xfrm flipH="1">
              <a:off x="4013474" y="1078261"/>
              <a:ext cx="1125300" cy="72600"/>
            </a:xfrm>
            <a:prstGeom prst="rect"/>
            <a:noFill/>
            <a:ln>
              <a:noFill/>
            </a:ln>
          </p:spPr>
          <p:txBody>
            <a:bodyPr anchor="t" anchorCtr="0" bIns="0" lIns="0" rIns="0" spcFirstLastPara="1" tIns="0" wrap="square">
              <a:spAutoFit/>
            </a:bodyPr>
            <a:p>
              <a:pPr algn="ctr" indent="0" lvl="0" marL="0" marR="0" rtl="0">
                <a:lnSpc>
                  <a:spcPct val="139830"/>
                </a:lnSpc>
                <a:spcBef>
                  <a:spcPts val="0"/>
                </a:spcBef>
                <a:spcAft>
                  <a:spcPts val="0"/>
                </a:spcAft>
                <a:buNone/>
              </a:pPr>
              <a:r>
                <a:rPr b="0" cap="none" sz="354" i="0" lang="en-US" strike="noStrike" u="none">
                  <a:solidFill>
                    <a:srgbClr val="000000"/>
                  </a:solidFill>
                  <a:latin typeface="Arial"/>
                  <a:ea typeface="Arial"/>
                  <a:cs typeface="Arial"/>
                  <a:sym typeface="Arial"/>
                </a:rPr>
                <a:t>Faculty of Sport Education and Health</a:t>
              </a:r>
            </a:p>
          </p:txBody>
        </p:sp>
        <p:sp>
          <p:nvSpPr>
            <p:cNvPr id="1048803" name="Google Shape;140;p2"/>
            <p:cNvSpPr txBox="1"/>
            <p:nvPr/>
          </p:nvSpPr>
          <p:spPr>
            <a:xfrm>
              <a:off x="4035278" y="919960"/>
              <a:ext cx="1245000" cy="70800"/>
            </a:xfrm>
            <a:prstGeom prst="rect"/>
            <a:noFill/>
            <a:ln>
              <a:noFill/>
            </a:ln>
          </p:spPr>
          <p:txBody>
            <a:bodyPr anchor="t" anchorCtr="0" bIns="0" lIns="0" rIns="0" spcFirstLastPara="1" tIns="0" wrap="square">
              <a:spAutoFit/>
            </a:bodyPr>
            <a:p>
              <a:pPr algn="ctr" indent="0" lvl="0" marL="0" marR="0" rtl="0">
                <a:lnSpc>
                  <a:spcPct val="96910"/>
                </a:lnSpc>
                <a:spcBef>
                  <a:spcPts val="0"/>
                </a:spcBef>
                <a:spcAft>
                  <a:spcPts val="0"/>
                </a:spcAft>
                <a:buNone/>
              </a:pPr>
              <a:r>
                <a:rPr b="1" cap="none" sz="356" i="1" lang="en-US" strike="noStrike" u="none">
                  <a:solidFill>
                    <a:srgbClr val="FF1616"/>
                  </a:solidFill>
                  <a:latin typeface="Arial"/>
                  <a:ea typeface="Arial"/>
                  <a:cs typeface="Arial"/>
                  <a:sym typeface="Arial"/>
                </a:rPr>
                <a:t>Physical Education, Health, and Recreation</a:t>
              </a:r>
            </a:p>
          </p:txBody>
        </p:sp>
      </p:grpSp>
      <p:graphicFrame>
        <p:nvGraphicFramePr>
          <p:cNvPr id="4194304" name="Table 32"/>
          <p:cNvGraphicFramePr>
            <a:graphicFrameLocks noGrp="1"/>
          </p:cNvGraphicFramePr>
          <p:nvPr/>
        </p:nvGraphicFramePr>
        <p:xfrm>
          <a:off x="6704731" y="1469429"/>
          <a:ext cx="5217795" cy="2072640"/>
        </p:xfrm>
        <a:graphic>
          <a:graphicData uri="http://schemas.openxmlformats.org/drawingml/2006/table">
            <a:tbl>
              <a:tblPr>
                <a:tableStyleId>{5C22544A-7EE6-4342-B048-85BDC9FD1C3A}</a:tableStyleId>
              </a:tblPr>
              <a:tblGrid>
                <a:gridCol w="1025525"/>
                <a:gridCol w="879475"/>
                <a:gridCol w="595630"/>
                <a:gridCol w="574040"/>
                <a:gridCol w="584835"/>
                <a:gridCol w="595630"/>
                <a:gridCol w="349885"/>
                <a:gridCol w="612775"/>
              </a:tblGrid>
              <a:tr h="525370">
                <a:tc>
                  <a:txBody>
                    <a:bodyPr/>
                    <a:p>
                      <a:pPr algn="ctr" marL="71755">
                        <a:spcAft>
                          <a:spcPts val="0"/>
                        </a:spcAft>
                      </a:pPr>
                      <a:r>
                        <a:rPr dirty="0" sz="1100" kern="1200" lang="id-ID">
                          <a:effectLst/>
                        </a:rPr>
                        <a:t>Group</a:t>
                      </a:r>
                      <a:endParaRPr dirty="0"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c>
                  <a:txBody>
                    <a:bodyPr/>
                    <a:p>
                      <a:pPr algn="ctr" marL="71755">
                        <a:spcAft>
                          <a:spcPts val="0"/>
                        </a:spcAft>
                      </a:pPr>
                      <a:r>
                        <a:rPr sz="1100" kern="1200" lang="id-ID">
                          <a:effectLst/>
                        </a:rPr>
                        <a:t>Pair</a:t>
                      </a:r>
                      <a:endParaRPr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c>
                  <a:txBody>
                    <a:bodyPr/>
                    <a:p>
                      <a:pPr algn="ctr" marL="71755">
                        <a:spcAft>
                          <a:spcPts val="0"/>
                        </a:spcAft>
                      </a:pPr>
                      <a:r>
                        <a:rPr sz="1100" kern="1200" lang="id-ID">
                          <a:effectLst/>
                        </a:rPr>
                        <a:t>Mean</a:t>
                      </a:r>
                      <a:endParaRPr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c>
                  <a:txBody>
                    <a:bodyPr/>
                    <a:p>
                      <a:pPr algn="ctr" marL="71755">
                        <a:spcAft>
                          <a:spcPts val="0"/>
                        </a:spcAft>
                      </a:pPr>
                      <a:r>
                        <a:rPr sz="1100" kern="1200" lang="id-ID">
                          <a:effectLst/>
                        </a:rPr>
                        <a:t>Std. Dev.</a:t>
                      </a:r>
                      <a:endParaRPr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c>
                  <a:txBody>
                    <a:bodyPr/>
                    <a:p>
                      <a:pPr algn="ctr" marL="71755">
                        <a:spcAft>
                          <a:spcPts val="0"/>
                        </a:spcAft>
                      </a:pPr>
                      <a:r>
                        <a:rPr sz="1100" kern="1200" lang="id-ID">
                          <a:effectLst/>
                        </a:rPr>
                        <a:t>Std. Error Mean</a:t>
                      </a:r>
                      <a:endParaRPr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c>
                  <a:txBody>
                    <a:bodyPr/>
                    <a:p>
                      <a:pPr algn="ctr" marL="71755">
                        <a:spcAft>
                          <a:spcPts val="0"/>
                        </a:spcAft>
                      </a:pPr>
                      <a:r>
                        <a:rPr sz="1100" kern="1200" lang="id-ID">
                          <a:effectLst/>
                        </a:rPr>
                        <a:t>t</a:t>
                      </a:r>
                      <a:endParaRPr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c>
                  <a:txBody>
                    <a:bodyPr/>
                    <a:p>
                      <a:pPr algn="ctr" marL="71755">
                        <a:spcAft>
                          <a:spcPts val="0"/>
                        </a:spcAft>
                      </a:pPr>
                      <a:r>
                        <a:rPr sz="1100" kern="1200" lang="id-ID">
                          <a:effectLst/>
                        </a:rPr>
                        <a:t>df</a:t>
                      </a:r>
                      <a:endParaRPr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c>
                  <a:txBody>
                    <a:bodyPr/>
                    <a:p>
                      <a:pPr algn="ctr" marL="71755">
                        <a:spcAft>
                          <a:spcPts val="0"/>
                        </a:spcAft>
                      </a:pPr>
                      <a:r>
                        <a:rPr sz="1100" kern="1200" lang="id-ID">
                          <a:effectLst/>
                        </a:rPr>
                        <a:t>Sig. (2-tailed)</a:t>
                      </a:r>
                      <a:endParaRPr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r>
              <a:tr h="0">
                <a:tc>
                  <a:txBody>
                    <a:bodyPr/>
                    <a:p>
                      <a:pPr algn="ctr" marL="71755">
                        <a:spcAft>
                          <a:spcPts val="0"/>
                        </a:spcAft>
                      </a:pPr>
                      <a:r>
                        <a:rPr sz="1100" kern="1200" lang="id-ID">
                          <a:effectLst/>
                        </a:rPr>
                        <a:t>Exsperimental</a:t>
                      </a:r>
                      <a:endParaRPr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c>
                  <a:txBody>
                    <a:bodyPr/>
                    <a:p>
                      <a:pPr marL="71755">
                        <a:spcAft>
                          <a:spcPts val="0"/>
                        </a:spcAft>
                      </a:pPr>
                      <a:r>
                        <a:rPr dirty="0" sz="1100" kern="1200" lang="id-ID">
                          <a:effectLst/>
                        </a:rPr>
                        <a:t>Pretest_SC - Posttest_SC</a:t>
                      </a:r>
                      <a:endParaRPr dirty="0"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c>
                  <a:txBody>
                    <a:bodyPr/>
                    <a:p>
                      <a:pPr algn="ctr" marL="71755">
                        <a:spcAft>
                          <a:spcPts val="0"/>
                        </a:spcAft>
                      </a:pPr>
                      <a:r>
                        <a:rPr sz="1100" kern="1200" lang="id-ID">
                          <a:effectLst/>
                        </a:rPr>
                        <a:t>-6,467</a:t>
                      </a:r>
                      <a:endParaRPr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c>
                  <a:txBody>
                    <a:bodyPr/>
                    <a:p>
                      <a:pPr algn="ctr" marL="71755">
                        <a:spcAft>
                          <a:spcPts val="0"/>
                        </a:spcAft>
                      </a:pPr>
                      <a:r>
                        <a:rPr dirty="0" sz="1100" kern="1200" lang="id-ID">
                          <a:effectLst/>
                        </a:rPr>
                        <a:t>6,760</a:t>
                      </a:r>
                      <a:endParaRPr dirty="0"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c>
                  <a:txBody>
                    <a:bodyPr/>
                    <a:p>
                      <a:pPr algn="ctr" marL="71755">
                        <a:spcAft>
                          <a:spcPts val="0"/>
                        </a:spcAft>
                      </a:pPr>
                      <a:r>
                        <a:rPr sz="1100" kern="1200" lang="id-ID">
                          <a:effectLst/>
                        </a:rPr>
                        <a:t>1,745</a:t>
                      </a:r>
                      <a:endParaRPr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c>
                  <a:txBody>
                    <a:bodyPr/>
                    <a:p>
                      <a:pPr algn="ctr" marL="71755">
                        <a:spcAft>
                          <a:spcPts val="0"/>
                        </a:spcAft>
                      </a:pPr>
                      <a:r>
                        <a:rPr dirty="0" sz="1100" kern="1200" lang="id-ID">
                          <a:effectLst/>
                        </a:rPr>
                        <a:t>-3,705</a:t>
                      </a:r>
                      <a:endParaRPr dirty="0"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c>
                  <a:txBody>
                    <a:bodyPr/>
                    <a:p>
                      <a:pPr algn="ctr" marL="71755">
                        <a:spcAft>
                          <a:spcPts val="0"/>
                        </a:spcAft>
                      </a:pPr>
                      <a:r>
                        <a:rPr sz="1100" kern="1200" lang="id-ID">
                          <a:effectLst/>
                        </a:rPr>
                        <a:t>14</a:t>
                      </a:r>
                      <a:endParaRPr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c>
                  <a:txBody>
                    <a:bodyPr/>
                    <a:p>
                      <a:pPr algn="ctr" marL="71755">
                        <a:spcAft>
                          <a:spcPts val="0"/>
                        </a:spcAft>
                      </a:pPr>
                      <a:r>
                        <a:rPr sz="1100" kern="1200" lang="id-ID">
                          <a:effectLst/>
                        </a:rPr>
                        <a:t>0,002</a:t>
                      </a:r>
                      <a:endParaRPr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r>
              <a:tr h="0">
                <a:tc>
                  <a:txBody>
                    <a:bodyPr/>
                    <a:p>
                      <a:pPr algn="ctr" marL="71755">
                        <a:spcAft>
                          <a:spcPts val="0"/>
                        </a:spcAft>
                      </a:pPr>
                      <a:r>
                        <a:rPr sz="1100" kern="1200" lang="id-ID">
                          <a:effectLst/>
                        </a:rPr>
                        <a:t>Control</a:t>
                      </a:r>
                      <a:endParaRPr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c>
                  <a:txBody>
                    <a:bodyPr/>
                    <a:p>
                      <a:pPr marL="71755">
                        <a:spcAft>
                          <a:spcPts val="0"/>
                        </a:spcAft>
                      </a:pPr>
                      <a:r>
                        <a:rPr dirty="0" sz="1100" kern="1200" lang="id-ID">
                          <a:effectLst/>
                        </a:rPr>
                        <a:t>Pretest_SC - Posttest_SC</a:t>
                      </a:r>
                      <a:endParaRPr dirty="0"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c>
                  <a:txBody>
                    <a:bodyPr/>
                    <a:p>
                      <a:pPr algn="ctr" marL="71755">
                        <a:spcAft>
                          <a:spcPts val="0"/>
                        </a:spcAft>
                      </a:pPr>
                      <a:r>
                        <a:rPr dirty="0" sz="1100" kern="1200" lang="id-ID">
                          <a:effectLst/>
                        </a:rPr>
                        <a:t>-11,200</a:t>
                      </a:r>
                      <a:endParaRPr dirty="0"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c>
                  <a:txBody>
                    <a:bodyPr/>
                    <a:p>
                      <a:pPr algn="ctr" marL="71755">
                        <a:spcAft>
                          <a:spcPts val="0"/>
                        </a:spcAft>
                      </a:pPr>
                      <a:r>
                        <a:rPr dirty="0" sz="1100" kern="1200" lang="id-ID">
                          <a:effectLst/>
                        </a:rPr>
                        <a:t>3,406</a:t>
                      </a:r>
                      <a:endParaRPr dirty="0"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c>
                  <a:txBody>
                    <a:bodyPr/>
                    <a:p>
                      <a:pPr algn="ctr" marL="71755">
                        <a:spcAft>
                          <a:spcPts val="0"/>
                        </a:spcAft>
                      </a:pPr>
                      <a:r>
                        <a:rPr dirty="0" sz="1100" kern="1200" lang="id-ID">
                          <a:effectLst/>
                        </a:rPr>
                        <a:t>0,879</a:t>
                      </a:r>
                      <a:endParaRPr dirty="0"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c>
                  <a:txBody>
                    <a:bodyPr/>
                    <a:p>
                      <a:pPr algn="ctr" marL="71755">
                        <a:spcAft>
                          <a:spcPts val="0"/>
                        </a:spcAft>
                      </a:pPr>
                      <a:r>
                        <a:rPr sz="1100" kern="1200" lang="id-ID">
                          <a:effectLst/>
                        </a:rPr>
                        <a:t>-12,736</a:t>
                      </a:r>
                      <a:endParaRPr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c>
                  <a:txBody>
                    <a:bodyPr/>
                    <a:p>
                      <a:pPr algn="ctr" marL="71755">
                        <a:spcAft>
                          <a:spcPts val="0"/>
                        </a:spcAft>
                      </a:pPr>
                      <a:r>
                        <a:rPr sz="1100" kern="1200" lang="id-ID">
                          <a:effectLst/>
                        </a:rPr>
                        <a:t>14</a:t>
                      </a:r>
                      <a:endParaRPr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c>
                  <a:txBody>
                    <a:bodyPr/>
                    <a:p>
                      <a:pPr algn="ctr" marL="71755">
                        <a:spcAft>
                          <a:spcPts val="0"/>
                        </a:spcAft>
                      </a:pPr>
                      <a:r>
                        <a:rPr dirty="0" sz="1100" kern="1200" lang="id-ID">
                          <a:effectLst/>
                        </a:rPr>
                        <a:t>0,000</a:t>
                      </a:r>
                      <a:endParaRPr dirty="0" sz="1000" kern="1200" lang="en-GB">
                        <a:effectLst/>
                        <a:latin typeface="Cambria" panose="02040503050406030204" pitchFamily="18" charset="0"/>
                        <a:ea typeface="Calibri" panose="020F0502020204030204" pitchFamily="34" charset="0"/>
                        <a:cs typeface="Arial" panose="020B0604020202020204" pitchFamily="34" charset="0"/>
                      </a:endParaRPr>
                    </a:p>
                  </a:txBody>
                  <a:tcPr marL="63500" marR="63500" marT="38100" marB="38100" anchor="ctr"/>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000"/>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15.0000</AppVersion>
</Properties>
</file>

<file path=docProps/core.xml><?xml version="1.0" encoding="utf-8"?>
<cp:coreProperties xmlns:cp="http://schemas.openxmlformats.org/package/2006/metadata/core-properties" xmlns:dc="http://purl.org/dc/elements/1.1/" xmlns:dcterms="http://purl.org/dc/terms/" xmlns:xsi="http://www.w3.org/2001/XMLSchema-instance">
  <dc:title>PowerPoint Presentation</dc:title>
  <dc:creator>user</dc:creator>
  <cp:lastModifiedBy>user</cp:lastModifiedBy>
  <dcterms:created xsi:type="dcterms:W3CDTF">2006-08-15T10:00:00Z</dcterms:created>
  <dcterms:modified xsi:type="dcterms:W3CDTF">2026-07-07T05:29:15Z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171794449d984f07977900a172970000_23</vt:lpwstr>
  </property>
</Properties>
</file>