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0"/>
  </p:notesMasterIdLst>
  <p:sldIdLst>
    <p:sldId id="256" r:id="rId2"/>
    <p:sldId id="257" r:id="rId3"/>
    <p:sldId id="261" r:id="rId4"/>
    <p:sldId id="262" r:id="rId5"/>
    <p:sldId id="263" r:id="rId6"/>
    <p:sldId id="264" r:id="rId7"/>
    <p:sldId id="265" r:id="rId8"/>
    <p:sldId id="266" r:id="rId9"/>
  </p:sldIdLst>
  <p:sldSz cx="18288000" cy="10287000"/>
  <p:notesSz cx="6858000" cy="9144000"/>
  <p:embeddedFontLst>
    <p:embeddedFont>
      <p:font typeface="Fira Sans" panose="020B0503050000020004" pitchFamily="34" charset="0"/>
      <p:regular r:id="rId11"/>
      <p:bold r:id="rId12"/>
      <p:italic r:id="rId13"/>
      <p:boldItalic r:id="rId14"/>
    </p:embeddedFont>
    <p:embeddedFont>
      <p:font typeface="Livvic" pitchFamily="2" charset="0"/>
      <p:regular r:id="rId15"/>
      <p:bold r:id="rId16"/>
      <p:italic r:id="rId17"/>
      <p:boldItalic r:id="rId1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9" roundtripDataSignature="AMtx7mjimq11ysSFI7AEjmQnVGIjbShZi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37" d="100"/>
          <a:sy n="37" d="100"/>
        </p:scale>
        <p:origin x="1296" y="23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2" Type="http://schemas.openxmlformats.org/officeDocument/2006/relationships/slide" Target="slides/slide1.xml"/><Relationship Id="rId16" Type="http://schemas.openxmlformats.org/officeDocument/2006/relationships/font" Target="fonts/font6.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font" Target="fonts/font5.fntdata"/><Relationship Id="rId23" Type="http://schemas.openxmlformats.org/officeDocument/2006/relationships/tableStyles" Target="tableStyles.xml"/><Relationship Id="rId10" Type="http://schemas.openxmlformats.org/officeDocument/2006/relationships/notesMaster" Target="notesMasters/notesMaster1.xml"/><Relationship Id="rId19"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a:extLst>
            <a:ext uri="{FF2B5EF4-FFF2-40B4-BE49-F238E27FC236}">
              <a16:creationId xmlns:a16="http://schemas.microsoft.com/office/drawing/2014/main" id="{1C3305B9-EBA6-B55F-C7A2-E6E3C7A142C7}"/>
            </a:ext>
          </a:extLst>
        </p:cNvPr>
        <p:cNvGrpSpPr/>
        <p:nvPr/>
      </p:nvGrpSpPr>
      <p:grpSpPr>
        <a:xfrm>
          <a:off x="0" y="0"/>
          <a:ext cx="0" cy="0"/>
          <a:chOff x="0" y="0"/>
          <a:chExt cx="0" cy="0"/>
        </a:xfrm>
      </p:grpSpPr>
      <p:sp>
        <p:nvSpPr>
          <p:cNvPr id="107" name="Google Shape;107;p2:notes">
            <a:extLst>
              <a:ext uri="{FF2B5EF4-FFF2-40B4-BE49-F238E27FC236}">
                <a16:creationId xmlns:a16="http://schemas.microsoft.com/office/drawing/2014/main" id="{9DC1664C-8E42-44F8-37A2-C87671425D2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2:notes">
            <a:extLst>
              <a:ext uri="{FF2B5EF4-FFF2-40B4-BE49-F238E27FC236}">
                <a16:creationId xmlns:a16="http://schemas.microsoft.com/office/drawing/2014/main" id="{B55AD1C5-0BD3-DB5F-29C4-8873A112A2F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521117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a:extLst>
            <a:ext uri="{FF2B5EF4-FFF2-40B4-BE49-F238E27FC236}">
              <a16:creationId xmlns:a16="http://schemas.microsoft.com/office/drawing/2014/main" id="{FCB9F77D-F7AA-61BD-B703-D43296871702}"/>
            </a:ext>
          </a:extLst>
        </p:cNvPr>
        <p:cNvGrpSpPr/>
        <p:nvPr/>
      </p:nvGrpSpPr>
      <p:grpSpPr>
        <a:xfrm>
          <a:off x="0" y="0"/>
          <a:ext cx="0" cy="0"/>
          <a:chOff x="0" y="0"/>
          <a:chExt cx="0" cy="0"/>
        </a:xfrm>
      </p:grpSpPr>
      <p:sp>
        <p:nvSpPr>
          <p:cNvPr id="107" name="Google Shape;107;p2:notes">
            <a:extLst>
              <a:ext uri="{FF2B5EF4-FFF2-40B4-BE49-F238E27FC236}">
                <a16:creationId xmlns:a16="http://schemas.microsoft.com/office/drawing/2014/main" id="{63CC90C7-79E5-8353-73E2-59FE14C7BFA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2:notes">
            <a:extLst>
              <a:ext uri="{FF2B5EF4-FFF2-40B4-BE49-F238E27FC236}">
                <a16:creationId xmlns:a16="http://schemas.microsoft.com/office/drawing/2014/main" id="{E54FDD5D-5364-6DB7-D38D-FB26F513065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967483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a:extLst>
            <a:ext uri="{FF2B5EF4-FFF2-40B4-BE49-F238E27FC236}">
              <a16:creationId xmlns:a16="http://schemas.microsoft.com/office/drawing/2014/main" id="{A7862FD6-8175-36DE-CA20-CCE44B510050}"/>
            </a:ext>
          </a:extLst>
        </p:cNvPr>
        <p:cNvGrpSpPr/>
        <p:nvPr/>
      </p:nvGrpSpPr>
      <p:grpSpPr>
        <a:xfrm>
          <a:off x="0" y="0"/>
          <a:ext cx="0" cy="0"/>
          <a:chOff x="0" y="0"/>
          <a:chExt cx="0" cy="0"/>
        </a:xfrm>
      </p:grpSpPr>
      <p:sp>
        <p:nvSpPr>
          <p:cNvPr id="107" name="Google Shape;107;p2:notes">
            <a:extLst>
              <a:ext uri="{FF2B5EF4-FFF2-40B4-BE49-F238E27FC236}">
                <a16:creationId xmlns:a16="http://schemas.microsoft.com/office/drawing/2014/main" id="{8F35294E-2742-001D-9FA3-16351A6F470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2:notes">
            <a:extLst>
              <a:ext uri="{FF2B5EF4-FFF2-40B4-BE49-F238E27FC236}">
                <a16:creationId xmlns:a16="http://schemas.microsoft.com/office/drawing/2014/main" id="{9DF5FE37-67F2-2AAB-961C-71B155A820E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605854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a:extLst>
            <a:ext uri="{FF2B5EF4-FFF2-40B4-BE49-F238E27FC236}">
              <a16:creationId xmlns:a16="http://schemas.microsoft.com/office/drawing/2014/main" id="{5670D2E7-06E6-CA8B-4AC7-B49E5C55C78A}"/>
            </a:ext>
          </a:extLst>
        </p:cNvPr>
        <p:cNvGrpSpPr/>
        <p:nvPr/>
      </p:nvGrpSpPr>
      <p:grpSpPr>
        <a:xfrm>
          <a:off x="0" y="0"/>
          <a:ext cx="0" cy="0"/>
          <a:chOff x="0" y="0"/>
          <a:chExt cx="0" cy="0"/>
        </a:xfrm>
      </p:grpSpPr>
      <p:sp>
        <p:nvSpPr>
          <p:cNvPr id="107" name="Google Shape;107;p2:notes">
            <a:extLst>
              <a:ext uri="{FF2B5EF4-FFF2-40B4-BE49-F238E27FC236}">
                <a16:creationId xmlns:a16="http://schemas.microsoft.com/office/drawing/2014/main" id="{C18467DE-1A0B-517B-F867-4C38EA961A2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2:notes">
            <a:extLst>
              <a:ext uri="{FF2B5EF4-FFF2-40B4-BE49-F238E27FC236}">
                <a16:creationId xmlns:a16="http://schemas.microsoft.com/office/drawing/2014/main" id="{9CA4961E-5473-7E01-ED7B-AEF26294299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698917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a:extLst>
            <a:ext uri="{FF2B5EF4-FFF2-40B4-BE49-F238E27FC236}">
              <a16:creationId xmlns:a16="http://schemas.microsoft.com/office/drawing/2014/main" id="{437F2113-08EE-C64B-25F4-35A2E7C10134}"/>
            </a:ext>
          </a:extLst>
        </p:cNvPr>
        <p:cNvGrpSpPr/>
        <p:nvPr/>
      </p:nvGrpSpPr>
      <p:grpSpPr>
        <a:xfrm>
          <a:off x="0" y="0"/>
          <a:ext cx="0" cy="0"/>
          <a:chOff x="0" y="0"/>
          <a:chExt cx="0" cy="0"/>
        </a:xfrm>
      </p:grpSpPr>
      <p:sp>
        <p:nvSpPr>
          <p:cNvPr id="107" name="Google Shape;107;p2:notes">
            <a:extLst>
              <a:ext uri="{FF2B5EF4-FFF2-40B4-BE49-F238E27FC236}">
                <a16:creationId xmlns:a16="http://schemas.microsoft.com/office/drawing/2014/main" id="{D3E08ADD-27E6-E353-1809-6F59371D182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2:notes">
            <a:extLst>
              <a:ext uri="{FF2B5EF4-FFF2-40B4-BE49-F238E27FC236}">
                <a16:creationId xmlns:a16="http://schemas.microsoft.com/office/drawing/2014/main" id="{D6C991F7-9982-EA1B-E5E5-629A9DABAE4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686093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a:extLst>
            <a:ext uri="{FF2B5EF4-FFF2-40B4-BE49-F238E27FC236}">
              <a16:creationId xmlns:a16="http://schemas.microsoft.com/office/drawing/2014/main" id="{041D74E9-7A30-8E46-2EAE-D7810D166B85}"/>
            </a:ext>
          </a:extLst>
        </p:cNvPr>
        <p:cNvGrpSpPr/>
        <p:nvPr/>
      </p:nvGrpSpPr>
      <p:grpSpPr>
        <a:xfrm>
          <a:off x="0" y="0"/>
          <a:ext cx="0" cy="0"/>
          <a:chOff x="0" y="0"/>
          <a:chExt cx="0" cy="0"/>
        </a:xfrm>
      </p:grpSpPr>
      <p:sp>
        <p:nvSpPr>
          <p:cNvPr id="107" name="Google Shape;107;p2:notes">
            <a:extLst>
              <a:ext uri="{FF2B5EF4-FFF2-40B4-BE49-F238E27FC236}">
                <a16:creationId xmlns:a16="http://schemas.microsoft.com/office/drawing/2014/main" id="{7C30BB35-DA99-D047-47F8-2589528B6FD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2:notes">
            <a:extLst>
              <a:ext uri="{FF2B5EF4-FFF2-40B4-BE49-F238E27FC236}">
                <a16:creationId xmlns:a16="http://schemas.microsoft.com/office/drawing/2014/main" id="{E374A447-CE41-6BE3-8D37-497ED4FF16E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496415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 name="Google Shape;13;p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 name="Google Shape;14;p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3"/>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1" name="Google Shape;71;p1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4"/>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4"/>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7" name="Google Shape;77;p1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5"/>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5"/>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8" name="Google Shape;18;p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6"/>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4" name="Google Shape;24;p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7"/>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7"/>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0" name="Google Shape;30;p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8"/>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6" name="Google Shape;36;p8"/>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7" name="Google Shape;37;p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9"/>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3" name="Google Shape;43;p9"/>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4" name="Google Shape;44;p9"/>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5" name="Google Shape;45;p9"/>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6" name="Google Shape;46;p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1"/>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1"/>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57" name="Google Shape;57;p11"/>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58" name="Google Shape;58;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2"/>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2"/>
          <p:cNvSpPr>
            <a:spLocks noGrp="1"/>
          </p:cNvSpPr>
          <p:nvPr>
            <p:ph type="pic" idx="2"/>
          </p:nvPr>
        </p:nvSpPr>
        <p:spPr>
          <a:xfrm>
            <a:off x="1792288" y="612775"/>
            <a:ext cx="5486400" cy="4114800"/>
          </a:xfrm>
          <a:prstGeom prst="rect">
            <a:avLst/>
          </a:prstGeom>
          <a:noFill/>
          <a:ln>
            <a:noFill/>
          </a:ln>
        </p:spPr>
      </p:sp>
      <p:sp>
        <p:nvSpPr>
          <p:cNvPr id="64" name="Google Shape;64;p12"/>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5" name="Google Shape;65;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3"/>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pn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8.png"/></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png"/><Relationship Id="rId7"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8.png"/></Relationships>
</file>

<file path=ppt/slides/_rels/slide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png"/><Relationship Id="rId7"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8.png"/></Relationships>
</file>

<file path=ppt/slides/_rels/slide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png"/><Relationship Id="rId7"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8.png"/></Relationships>
</file>

<file path=ppt/slides/_rels/slide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png"/><Relationship Id="rId7"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8.png"/></Relationships>
</file>

<file path=ppt/slides/_rels/slide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png"/><Relationship Id="rId7"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8.png"/></Relationships>
</file>

<file path=ppt/slides/_rels/slide8.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9.png"/><Relationship Id="rId7" Type="http://schemas.openxmlformats.org/officeDocument/2006/relationships/image" Target="../media/image3.png"/><Relationship Id="rId12"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hyperlink" Target="https://doi.org/10.22271/kheljournal.2024.v11.i3d.3348" TargetMode="External"/><Relationship Id="rId11" Type="http://schemas.openxmlformats.org/officeDocument/2006/relationships/image" Target="../media/image8.png"/><Relationship Id="rId5" Type="http://schemas.openxmlformats.org/officeDocument/2006/relationships/hyperlink" Target="https://doi.org/DOI:10.5281/zenodo.5518197" TargetMode="External"/><Relationship Id="rId10" Type="http://schemas.openxmlformats.org/officeDocument/2006/relationships/image" Target="../media/image6.png"/><Relationship Id="rId4" Type="http://schemas.openxmlformats.org/officeDocument/2006/relationships/image" Target="../media/image10.png"/><Relationship Id="rId9"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Shape 83"/>
        <p:cNvGrpSpPr/>
        <p:nvPr/>
      </p:nvGrpSpPr>
      <p:grpSpPr>
        <a:xfrm>
          <a:off x="0" y="0"/>
          <a:ext cx="0" cy="0"/>
          <a:chOff x="0" y="0"/>
          <a:chExt cx="0" cy="0"/>
        </a:xfrm>
      </p:grpSpPr>
      <p:sp>
        <p:nvSpPr>
          <p:cNvPr id="84" name="Google Shape;84;p1"/>
          <p:cNvSpPr/>
          <p:nvPr/>
        </p:nvSpPr>
        <p:spPr>
          <a:xfrm>
            <a:off x="-3550910" y="-7515750"/>
            <a:ext cx="10812392" cy="10812392"/>
          </a:xfrm>
          <a:custGeom>
            <a:avLst/>
            <a:gdLst/>
            <a:ahLst/>
            <a:cxnLst/>
            <a:rect l="l" t="t" r="r" b="b"/>
            <a:pathLst>
              <a:path w="10812392" h="10812392" extrusionOk="0">
                <a:moveTo>
                  <a:pt x="0" y="0"/>
                </a:moveTo>
                <a:lnTo>
                  <a:pt x="10812392" y="0"/>
                </a:lnTo>
                <a:lnTo>
                  <a:pt x="10812392" y="10812392"/>
                </a:lnTo>
                <a:lnTo>
                  <a:pt x="0" y="10812392"/>
                </a:lnTo>
                <a:lnTo>
                  <a:pt x="0" y="0"/>
                </a:lnTo>
                <a:close/>
              </a:path>
            </a:pathLst>
          </a:custGeom>
          <a:blipFill rotWithShape="1">
            <a:blip r:embed="rId3">
              <a:alphaModFix/>
            </a:blip>
            <a:stretch>
              <a:fillRect/>
            </a:stretch>
          </a:blipFill>
          <a:ln>
            <a:noFill/>
          </a:ln>
        </p:spPr>
      </p:sp>
      <p:sp>
        <p:nvSpPr>
          <p:cNvPr id="85" name="Google Shape;85;p1"/>
          <p:cNvSpPr/>
          <p:nvPr/>
        </p:nvSpPr>
        <p:spPr>
          <a:xfrm>
            <a:off x="-3742728" y="-620883"/>
            <a:ext cx="5764383" cy="5764383"/>
          </a:xfrm>
          <a:custGeom>
            <a:avLst/>
            <a:gdLst/>
            <a:ahLst/>
            <a:cxnLst/>
            <a:rect l="l" t="t" r="r" b="b"/>
            <a:pathLst>
              <a:path w="5764383" h="5764383" extrusionOk="0">
                <a:moveTo>
                  <a:pt x="0" y="0"/>
                </a:moveTo>
                <a:lnTo>
                  <a:pt x="5764383" y="0"/>
                </a:lnTo>
                <a:lnTo>
                  <a:pt x="5764383" y="5764383"/>
                </a:lnTo>
                <a:lnTo>
                  <a:pt x="0" y="5764383"/>
                </a:lnTo>
                <a:lnTo>
                  <a:pt x="0" y="0"/>
                </a:lnTo>
                <a:close/>
              </a:path>
            </a:pathLst>
          </a:custGeom>
          <a:blipFill rotWithShape="1">
            <a:blip r:embed="rId4">
              <a:alphaModFix amt="30000"/>
            </a:blip>
            <a:stretch>
              <a:fillRect/>
            </a:stretch>
          </a:blipFill>
          <a:ln>
            <a:noFill/>
          </a:ln>
        </p:spPr>
      </p:sp>
      <p:grpSp>
        <p:nvGrpSpPr>
          <p:cNvPr id="86" name="Google Shape;86;p1"/>
          <p:cNvGrpSpPr/>
          <p:nvPr/>
        </p:nvGrpSpPr>
        <p:grpSpPr>
          <a:xfrm>
            <a:off x="308966" y="373605"/>
            <a:ext cx="5601330" cy="933145"/>
            <a:chOff x="0" y="0"/>
            <a:chExt cx="7468440" cy="1244194"/>
          </a:xfrm>
        </p:grpSpPr>
        <p:grpSp>
          <p:nvGrpSpPr>
            <p:cNvPr id="87" name="Google Shape;87;p1"/>
            <p:cNvGrpSpPr/>
            <p:nvPr/>
          </p:nvGrpSpPr>
          <p:grpSpPr>
            <a:xfrm>
              <a:off x="0" y="0"/>
              <a:ext cx="7468440" cy="1244194"/>
              <a:chOff x="0" y="0"/>
              <a:chExt cx="1129977" cy="188247"/>
            </a:xfrm>
          </p:grpSpPr>
          <p:sp>
            <p:nvSpPr>
              <p:cNvPr id="88" name="Google Shape;88;p1"/>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1"/>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90" name="Google Shape;90;p1"/>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5">
                <a:alphaModFix/>
              </a:blip>
              <a:stretch>
                <a:fillRect/>
              </a:stretch>
            </a:blipFill>
            <a:ln>
              <a:noFill/>
            </a:ln>
          </p:spPr>
        </p:sp>
        <p:sp>
          <p:nvSpPr>
            <p:cNvPr id="91" name="Google Shape;91;p1"/>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6">
                <a:alphaModFix/>
              </a:blip>
              <a:stretch>
                <a:fillRect/>
              </a:stretch>
            </a:blipFill>
            <a:ln>
              <a:noFill/>
            </a:ln>
          </p:spPr>
        </p:sp>
        <p:sp>
          <p:nvSpPr>
            <p:cNvPr id="92" name="Google Shape;92;p1"/>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7">
                <a:alphaModFix/>
              </a:blip>
              <a:stretch>
                <a:fillRect/>
              </a:stretch>
            </a:blipFill>
            <a:ln>
              <a:noFill/>
            </a:ln>
          </p:spPr>
        </p:sp>
        <p:sp>
          <p:nvSpPr>
            <p:cNvPr id="93" name="Google Shape;93;p1"/>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8">
                <a:alphaModFix/>
              </a:blip>
              <a:stretch>
                <a:fillRect/>
              </a:stretch>
            </a:blipFill>
            <a:ln>
              <a:noFill/>
            </a:ln>
          </p:spPr>
        </p:sp>
        <p:sp>
          <p:nvSpPr>
            <p:cNvPr id="94" name="Google Shape;94;p1"/>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9">
                <a:alphaModFix/>
              </a:blip>
              <a:stretch>
                <a:fillRect l="-36060" r="-34662" b="-150150"/>
              </a:stretch>
            </a:blipFill>
            <a:ln>
              <a:noFill/>
            </a:ln>
          </p:spPr>
        </p:sp>
        <p:sp>
          <p:nvSpPr>
            <p:cNvPr id="95" name="Google Shape;95;p1"/>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96" name="Google Shape;96;p1"/>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5"/>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97" name="Google Shape;97;p1"/>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98" name="Google Shape;98;p1"/>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99" name="Google Shape;99;p1"/>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sp>
        <p:nvSpPr>
          <p:cNvPr id="100" name="Google Shape;100;p1"/>
          <p:cNvSpPr/>
          <p:nvPr/>
        </p:nvSpPr>
        <p:spPr>
          <a:xfrm>
            <a:off x="15290103" y="-663350"/>
            <a:ext cx="5638198" cy="10950350"/>
          </a:xfrm>
          <a:custGeom>
            <a:avLst/>
            <a:gdLst/>
            <a:ahLst/>
            <a:cxnLst/>
            <a:rect l="l" t="t" r="r" b="b"/>
            <a:pathLst>
              <a:path w="5638198" h="10950350" extrusionOk="0">
                <a:moveTo>
                  <a:pt x="0" y="0"/>
                </a:moveTo>
                <a:lnTo>
                  <a:pt x="5638198" y="0"/>
                </a:lnTo>
                <a:lnTo>
                  <a:pt x="5638198" y="10950350"/>
                </a:lnTo>
                <a:lnTo>
                  <a:pt x="0" y="10950350"/>
                </a:lnTo>
                <a:lnTo>
                  <a:pt x="0" y="0"/>
                </a:lnTo>
                <a:close/>
              </a:path>
            </a:pathLst>
          </a:custGeom>
          <a:blipFill rotWithShape="1">
            <a:blip r:embed="rId10">
              <a:alphaModFix/>
            </a:blip>
            <a:stretch>
              <a:fillRect l="-69767" r="-71668" b="-24313"/>
            </a:stretch>
          </a:blipFill>
          <a:ln>
            <a:noFill/>
          </a:ln>
        </p:spPr>
      </p:sp>
      <p:sp>
        <p:nvSpPr>
          <p:cNvPr id="101" name="Google Shape;101;p1"/>
          <p:cNvSpPr txBox="1"/>
          <p:nvPr/>
        </p:nvSpPr>
        <p:spPr>
          <a:xfrm>
            <a:off x="1028700" y="3555540"/>
            <a:ext cx="17013115" cy="2659190"/>
          </a:xfrm>
          <a:prstGeom prst="rect">
            <a:avLst/>
          </a:prstGeom>
          <a:noFill/>
          <a:ln>
            <a:noFill/>
          </a:ln>
        </p:spPr>
        <p:txBody>
          <a:bodyPr spcFirstLastPara="1" wrap="square" lIns="0" tIns="0" rIns="0" bIns="0" anchor="t" anchorCtr="0">
            <a:spAutoFit/>
          </a:bodyPr>
          <a:lstStyle/>
          <a:p>
            <a:pPr marL="0" marR="0" lvl="0" indent="0" algn="l" rtl="0">
              <a:lnSpc>
                <a:spcPct val="120001"/>
              </a:lnSpc>
              <a:spcBef>
                <a:spcPts val="0"/>
              </a:spcBef>
              <a:spcAft>
                <a:spcPts val="0"/>
              </a:spcAft>
              <a:buNone/>
            </a:pPr>
            <a:r>
              <a:rPr lang="en-US" sz="4800" b="1" dirty="0">
                <a:latin typeface="Fira Sans"/>
                <a:sym typeface="Fira Sans"/>
              </a:rPr>
              <a:t>The </a:t>
            </a:r>
            <a:r>
              <a:rPr lang="en-US" sz="4800" b="1" dirty="0" err="1">
                <a:latin typeface="Fira Sans"/>
                <a:sym typeface="Fira Sans"/>
              </a:rPr>
              <a:t>The</a:t>
            </a:r>
            <a:r>
              <a:rPr lang="en-US" sz="4800" b="1" dirty="0">
                <a:latin typeface="Fira Sans"/>
                <a:sym typeface="Fira Sans"/>
              </a:rPr>
              <a:t> Effect of Intrinsic Motivation on Student Participation in Athletics Instruction within Physical Education, Health, and Sports Subject</a:t>
            </a:r>
            <a:endParaRPr lang="en-US" sz="4800" dirty="0"/>
          </a:p>
        </p:txBody>
      </p:sp>
      <p:sp>
        <p:nvSpPr>
          <p:cNvPr id="102" name="Google Shape;102;p1"/>
          <p:cNvSpPr/>
          <p:nvPr/>
        </p:nvSpPr>
        <p:spPr>
          <a:xfrm rot="8100000">
            <a:off x="-2606886" y="7051145"/>
            <a:ext cx="10812392" cy="10812392"/>
          </a:xfrm>
          <a:custGeom>
            <a:avLst/>
            <a:gdLst/>
            <a:ahLst/>
            <a:cxnLst/>
            <a:rect l="l" t="t" r="r" b="b"/>
            <a:pathLst>
              <a:path w="10812392" h="10812392" extrusionOk="0">
                <a:moveTo>
                  <a:pt x="0" y="0"/>
                </a:moveTo>
                <a:lnTo>
                  <a:pt x="10812392" y="0"/>
                </a:lnTo>
                <a:lnTo>
                  <a:pt x="10812392" y="10812392"/>
                </a:lnTo>
                <a:lnTo>
                  <a:pt x="0" y="10812392"/>
                </a:lnTo>
                <a:lnTo>
                  <a:pt x="0" y="0"/>
                </a:lnTo>
                <a:close/>
              </a:path>
            </a:pathLst>
          </a:custGeom>
          <a:blipFill rotWithShape="1">
            <a:blip r:embed="rId3">
              <a:alphaModFix/>
            </a:blip>
            <a:stretch>
              <a:fillRect/>
            </a:stretch>
          </a:blipFill>
          <a:ln>
            <a:noFill/>
          </a:ln>
        </p:spPr>
      </p:sp>
      <p:sp>
        <p:nvSpPr>
          <p:cNvPr id="103" name="Google Shape;103;p1"/>
          <p:cNvSpPr/>
          <p:nvPr/>
        </p:nvSpPr>
        <p:spPr>
          <a:xfrm rot="10800000">
            <a:off x="3384971" y="7902427"/>
            <a:ext cx="5764383" cy="5764383"/>
          </a:xfrm>
          <a:custGeom>
            <a:avLst/>
            <a:gdLst/>
            <a:ahLst/>
            <a:cxnLst/>
            <a:rect l="l" t="t" r="r" b="b"/>
            <a:pathLst>
              <a:path w="5764383" h="5764383" extrusionOk="0">
                <a:moveTo>
                  <a:pt x="0" y="0"/>
                </a:moveTo>
                <a:lnTo>
                  <a:pt x="5764383" y="0"/>
                </a:lnTo>
                <a:lnTo>
                  <a:pt x="5764383" y="5764383"/>
                </a:lnTo>
                <a:lnTo>
                  <a:pt x="0" y="5764383"/>
                </a:lnTo>
                <a:lnTo>
                  <a:pt x="0" y="0"/>
                </a:lnTo>
                <a:close/>
              </a:path>
            </a:pathLst>
          </a:custGeom>
          <a:blipFill rotWithShape="1">
            <a:blip r:embed="rId4">
              <a:alphaModFix amt="30000"/>
            </a:blip>
            <a:stretch>
              <a:fillRect/>
            </a:stretch>
          </a:blipFill>
          <a:ln>
            <a:noFill/>
          </a:ln>
        </p:spPr>
      </p:sp>
      <p:sp>
        <p:nvSpPr>
          <p:cNvPr id="104" name="Google Shape;104;p1"/>
          <p:cNvSpPr txBox="1"/>
          <p:nvPr/>
        </p:nvSpPr>
        <p:spPr>
          <a:xfrm>
            <a:off x="836023" y="8719990"/>
            <a:ext cx="4881596" cy="530082"/>
          </a:xfrm>
          <a:prstGeom prst="rect">
            <a:avLst/>
          </a:prstGeom>
          <a:noFill/>
          <a:ln>
            <a:noFill/>
          </a:ln>
        </p:spPr>
        <p:txBody>
          <a:bodyPr spcFirstLastPara="1" wrap="square" lIns="0" tIns="0" rIns="0" bIns="0" anchor="t" anchorCtr="0">
            <a:spAutoFit/>
          </a:bodyPr>
          <a:lstStyle/>
          <a:p>
            <a:pPr marL="0" marR="0" lvl="0" indent="0" algn="l" rtl="0">
              <a:lnSpc>
                <a:spcPct val="103021"/>
              </a:lnSpc>
              <a:spcBef>
                <a:spcPts val="0"/>
              </a:spcBef>
              <a:spcAft>
                <a:spcPts val="0"/>
              </a:spcAft>
              <a:buNone/>
            </a:pPr>
            <a:r>
              <a:rPr lang="en-US" sz="3344" b="1" dirty="0">
                <a:solidFill>
                  <a:srgbClr val="FFFFFF"/>
                </a:solidFill>
                <a:latin typeface="Fira Sans"/>
                <a:sym typeface="Fira Sans"/>
              </a:rPr>
              <a:t>Alang </a:t>
            </a:r>
            <a:r>
              <a:rPr lang="en-US" sz="3344" b="1" dirty="0" err="1">
                <a:solidFill>
                  <a:srgbClr val="FFFFFF"/>
                </a:solidFill>
                <a:latin typeface="Fira Sans"/>
                <a:sym typeface="Fira Sans"/>
              </a:rPr>
              <a:t>surya</a:t>
            </a:r>
            <a:r>
              <a:rPr lang="en-US" sz="3344" b="1" dirty="0">
                <a:solidFill>
                  <a:srgbClr val="FFFFFF"/>
                </a:solidFill>
                <a:latin typeface="Fira Sans"/>
                <a:sym typeface="Fira Sans"/>
              </a:rPr>
              <a:t> Maulana</a:t>
            </a:r>
            <a:endParaRPr dirty="0"/>
          </a:p>
        </p:txBody>
      </p:sp>
      <p:sp>
        <p:nvSpPr>
          <p:cNvPr id="105" name="Google Shape;105;p1"/>
          <p:cNvSpPr txBox="1"/>
          <p:nvPr/>
        </p:nvSpPr>
        <p:spPr>
          <a:xfrm>
            <a:off x="836023" y="9250072"/>
            <a:ext cx="5277393" cy="1060162"/>
          </a:xfrm>
          <a:prstGeom prst="rect">
            <a:avLst/>
          </a:prstGeom>
          <a:noFill/>
          <a:ln>
            <a:noFill/>
          </a:ln>
        </p:spPr>
        <p:txBody>
          <a:bodyPr spcFirstLastPara="1" wrap="square" lIns="0" tIns="0" rIns="0" bIns="0" anchor="t" anchorCtr="0">
            <a:spAutoFit/>
          </a:bodyPr>
          <a:lstStyle/>
          <a:p>
            <a:pPr marL="0" marR="0" lvl="0" indent="0" algn="l" rtl="0">
              <a:lnSpc>
                <a:spcPct val="103021"/>
              </a:lnSpc>
              <a:spcBef>
                <a:spcPts val="0"/>
              </a:spcBef>
              <a:spcAft>
                <a:spcPts val="0"/>
              </a:spcAft>
              <a:buNone/>
            </a:pPr>
            <a:r>
              <a:rPr lang="en-US" sz="3344" b="1" i="0" u="none" strike="noStrike" cap="none" dirty="0">
                <a:solidFill>
                  <a:srgbClr val="FFFFFF"/>
                </a:solidFill>
                <a:latin typeface="Fira Sans"/>
                <a:ea typeface="Fira Sans"/>
                <a:cs typeface="Fira Sans"/>
                <a:sym typeface="Fira Sans"/>
              </a:rPr>
              <a:t>Physical Education, Health, and Recreation</a:t>
            </a:r>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Shape 109"/>
        <p:cNvGrpSpPr/>
        <p:nvPr/>
      </p:nvGrpSpPr>
      <p:grpSpPr>
        <a:xfrm>
          <a:off x="0" y="0"/>
          <a:ext cx="0" cy="0"/>
          <a:chOff x="0" y="0"/>
          <a:chExt cx="0" cy="0"/>
        </a:xfrm>
      </p:grpSpPr>
      <p:sp>
        <p:nvSpPr>
          <p:cNvPr id="110" name="Google Shape;110;p2"/>
          <p:cNvSpPr/>
          <p:nvPr/>
        </p:nvSpPr>
        <p:spPr>
          <a:xfrm>
            <a:off x="15040256" y="-926657"/>
            <a:ext cx="4870338" cy="5006890"/>
          </a:xfrm>
          <a:custGeom>
            <a:avLst/>
            <a:gdLst/>
            <a:ahLst/>
            <a:cxnLst/>
            <a:rect l="l" t="t" r="r" b="b"/>
            <a:pathLst>
              <a:path w="4870338" h="5006890" extrusionOk="0">
                <a:moveTo>
                  <a:pt x="0" y="0"/>
                </a:moveTo>
                <a:lnTo>
                  <a:pt x="4870338" y="0"/>
                </a:lnTo>
                <a:lnTo>
                  <a:pt x="4870338" y="5006890"/>
                </a:lnTo>
                <a:lnTo>
                  <a:pt x="0" y="5006890"/>
                </a:lnTo>
                <a:lnTo>
                  <a:pt x="0" y="0"/>
                </a:lnTo>
                <a:close/>
              </a:path>
            </a:pathLst>
          </a:custGeom>
          <a:blipFill rotWithShape="1">
            <a:blip r:embed="rId3">
              <a:alphaModFix/>
            </a:blip>
            <a:stretch>
              <a:fillRect/>
            </a:stretch>
          </a:blipFill>
          <a:ln>
            <a:noFill/>
          </a:ln>
        </p:spPr>
      </p:sp>
      <p:grpSp>
        <p:nvGrpSpPr>
          <p:cNvPr id="111" name="Google Shape;111;p2"/>
          <p:cNvGrpSpPr/>
          <p:nvPr/>
        </p:nvGrpSpPr>
        <p:grpSpPr>
          <a:xfrm>
            <a:off x="-389851" y="7477581"/>
            <a:ext cx="5033946" cy="3764559"/>
            <a:chOff x="0" y="-57150"/>
            <a:chExt cx="1325813" cy="991489"/>
          </a:xfrm>
        </p:grpSpPr>
        <p:sp>
          <p:nvSpPr>
            <p:cNvPr id="112" name="Google Shape;112;p2"/>
            <p:cNvSpPr/>
            <p:nvPr/>
          </p:nvSpPr>
          <p:spPr>
            <a:xfrm>
              <a:off x="0" y="0"/>
              <a:ext cx="1325813" cy="934339"/>
            </a:xfrm>
            <a:custGeom>
              <a:avLst/>
              <a:gdLst/>
              <a:ahLst/>
              <a:cxnLst/>
              <a:rect l="l" t="t" r="r" b="b"/>
              <a:pathLst>
                <a:path w="1325813" h="934339" extrusionOk="0">
                  <a:moveTo>
                    <a:pt x="0" y="0"/>
                  </a:moveTo>
                  <a:lnTo>
                    <a:pt x="1325813" y="0"/>
                  </a:lnTo>
                  <a:lnTo>
                    <a:pt x="1325813" y="934339"/>
                  </a:lnTo>
                  <a:lnTo>
                    <a:pt x="0" y="934339"/>
                  </a:lnTo>
                  <a:close/>
                </a:path>
              </a:pathLst>
            </a:custGeom>
            <a:solidFill>
              <a:srgbClr val="0C3470"/>
            </a:solidFill>
            <a:ln>
              <a:noFill/>
            </a:ln>
          </p:spPr>
        </p:sp>
        <p:sp>
          <p:nvSpPr>
            <p:cNvPr id="113" name="Google Shape;113;p2"/>
            <p:cNvSpPr txBox="1"/>
            <p:nvPr/>
          </p:nvSpPr>
          <p:spPr>
            <a:xfrm>
              <a:off x="0" y="-57150"/>
              <a:ext cx="1325813" cy="991489"/>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4" name="Google Shape;114;p2"/>
          <p:cNvSpPr txBox="1"/>
          <p:nvPr/>
        </p:nvSpPr>
        <p:spPr>
          <a:xfrm>
            <a:off x="1396351" y="2678820"/>
            <a:ext cx="6424181" cy="2581604"/>
          </a:xfrm>
          <a:prstGeom prst="rect">
            <a:avLst/>
          </a:prstGeom>
          <a:noFill/>
          <a:ln>
            <a:noFill/>
          </a:ln>
        </p:spPr>
        <p:txBody>
          <a:bodyPr spcFirstLastPara="1" wrap="square" lIns="0" tIns="0" rIns="0" bIns="0" anchor="t" anchorCtr="0">
            <a:spAutoFit/>
          </a:bodyPr>
          <a:lstStyle/>
          <a:p>
            <a:pPr lvl="0">
              <a:lnSpc>
                <a:spcPct val="233044"/>
              </a:lnSpc>
            </a:pPr>
            <a:r>
              <a:rPr lang="en-US" sz="7200" b="1" dirty="0">
                <a:latin typeface="Fira Sans"/>
                <a:ea typeface="Fira Sans"/>
                <a:cs typeface="Fira Sans"/>
                <a:sym typeface="Fira Sans"/>
              </a:rPr>
              <a:t>Introduction</a:t>
            </a:r>
            <a:endParaRPr lang="en-US" sz="8800" dirty="0"/>
          </a:p>
        </p:txBody>
      </p:sp>
      <p:grpSp>
        <p:nvGrpSpPr>
          <p:cNvPr id="115" name="Google Shape;115;p2"/>
          <p:cNvGrpSpPr/>
          <p:nvPr/>
        </p:nvGrpSpPr>
        <p:grpSpPr>
          <a:xfrm>
            <a:off x="7927220" y="9547391"/>
            <a:ext cx="10968787" cy="1350043"/>
            <a:chOff x="0" y="-57150"/>
            <a:chExt cx="2888899" cy="355567"/>
          </a:xfrm>
        </p:grpSpPr>
        <p:sp>
          <p:nvSpPr>
            <p:cNvPr id="116" name="Google Shape;116;p2"/>
            <p:cNvSpPr/>
            <p:nvPr/>
          </p:nvSpPr>
          <p:spPr>
            <a:xfrm>
              <a:off x="0" y="0"/>
              <a:ext cx="2888899" cy="298417"/>
            </a:xfrm>
            <a:custGeom>
              <a:avLst/>
              <a:gdLst/>
              <a:ahLst/>
              <a:cxnLst/>
              <a:rect l="l" t="t" r="r" b="b"/>
              <a:pathLst>
                <a:path w="2888899" h="298417" extrusionOk="0">
                  <a:moveTo>
                    <a:pt x="0" y="0"/>
                  </a:moveTo>
                  <a:lnTo>
                    <a:pt x="2888899" y="0"/>
                  </a:lnTo>
                  <a:lnTo>
                    <a:pt x="2888899" y="298417"/>
                  </a:lnTo>
                  <a:lnTo>
                    <a:pt x="0" y="298417"/>
                  </a:lnTo>
                  <a:close/>
                </a:path>
              </a:pathLst>
            </a:custGeom>
            <a:solidFill>
              <a:srgbClr val="0B2957"/>
            </a:solidFill>
            <a:ln>
              <a:noFill/>
            </a:ln>
          </p:spPr>
        </p:sp>
        <p:sp>
          <p:nvSpPr>
            <p:cNvPr id="117" name="Google Shape;117;p2"/>
            <p:cNvSpPr txBox="1"/>
            <p:nvPr/>
          </p:nvSpPr>
          <p:spPr>
            <a:xfrm>
              <a:off x="0" y="-57150"/>
              <a:ext cx="2888899" cy="355567"/>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8" name="Google Shape;118;p2"/>
          <p:cNvSpPr/>
          <p:nvPr/>
        </p:nvSpPr>
        <p:spPr>
          <a:xfrm rot="-5400000" flipH="1">
            <a:off x="4124392" y="6892435"/>
            <a:ext cx="4629117" cy="6224974"/>
          </a:xfrm>
          <a:custGeom>
            <a:avLst/>
            <a:gdLst/>
            <a:ahLst/>
            <a:cxnLst/>
            <a:rect l="l" t="t" r="r" b="b"/>
            <a:pathLst>
              <a:path w="4629117" h="6224974" extrusionOk="0">
                <a:moveTo>
                  <a:pt x="4629117" y="0"/>
                </a:moveTo>
                <a:lnTo>
                  <a:pt x="0" y="0"/>
                </a:lnTo>
                <a:lnTo>
                  <a:pt x="0" y="6224974"/>
                </a:lnTo>
                <a:lnTo>
                  <a:pt x="4629117" y="6224974"/>
                </a:lnTo>
                <a:lnTo>
                  <a:pt x="4629117" y="0"/>
                </a:lnTo>
                <a:close/>
              </a:path>
            </a:pathLst>
          </a:custGeom>
          <a:blipFill rotWithShape="1">
            <a:blip r:embed="rId4">
              <a:alphaModFix/>
            </a:blip>
            <a:stretch>
              <a:fillRect/>
            </a:stretch>
          </a:blipFill>
          <a:ln>
            <a:noFill/>
          </a:ln>
        </p:spPr>
      </p:sp>
      <p:sp>
        <p:nvSpPr>
          <p:cNvPr id="119" name="Google Shape;119;p2"/>
          <p:cNvSpPr txBox="1"/>
          <p:nvPr/>
        </p:nvSpPr>
        <p:spPr>
          <a:xfrm>
            <a:off x="7182528" y="1483685"/>
            <a:ext cx="9626239" cy="7171194"/>
          </a:xfrm>
          <a:prstGeom prst="rect">
            <a:avLst/>
          </a:prstGeom>
          <a:noFill/>
          <a:ln>
            <a:noFill/>
          </a:ln>
        </p:spPr>
        <p:txBody>
          <a:bodyPr spcFirstLastPara="1" wrap="square" lIns="0" tIns="0" rIns="0" bIns="0" anchor="t" anchorCtr="0">
            <a:spAutoFit/>
          </a:bodyPr>
          <a:lstStyle/>
          <a:p>
            <a:pPr lvl="0" algn="just">
              <a:lnSpc>
                <a:spcPct val="233044"/>
              </a:lnSpc>
            </a:pPr>
            <a:r>
              <a:rPr lang="en-ID" sz="2000" dirty="0">
                <a:latin typeface="Fira Sans" panose="020B0503050000020004" pitchFamily="34" charset="0"/>
              </a:rPr>
              <a:t>Physical Education, Sports, and Health (PJOK) plays a holistic role in developing students' physical fitness, character, social skills, and healthy lifestyle habits (Rahmawati et al., 2024; Dollaway et al., 2024; </a:t>
            </a:r>
            <a:r>
              <a:rPr lang="en-ID" sz="2000" dirty="0" err="1">
                <a:latin typeface="Fira Sans" panose="020B0503050000020004" pitchFamily="34" charset="0"/>
              </a:rPr>
              <a:t>Alfyanti</a:t>
            </a:r>
            <a:r>
              <a:rPr lang="en-ID" sz="2000" dirty="0">
                <a:latin typeface="Fira Sans" panose="020B0503050000020004" pitchFamily="34" charset="0"/>
              </a:rPr>
              <a:t> et al., 2024), with athletics serving as the fundamental movement foundation that enhances strength, speed, balance, and coordination (Ashari, 2024; </a:t>
            </a:r>
            <a:r>
              <a:rPr lang="en-ID" sz="2000" dirty="0" err="1">
                <a:latin typeface="Fira Sans" panose="020B0503050000020004" pitchFamily="34" charset="0"/>
              </a:rPr>
              <a:t>Pehoiu</a:t>
            </a:r>
            <a:r>
              <a:rPr lang="en-ID" sz="2000" dirty="0">
                <a:latin typeface="Fira Sans" panose="020B0503050000020004" pitchFamily="34" charset="0"/>
              </a:rPr>
              <a:t>, 2025), which should ideally be delivered in an active and enjoyable atmosphere to foster engagement (Mikael et al., 2025) since 54.9% of participation variation is influenced by motivational factors (Saputra et al., 2025); however, the reality reveals that students still demonstrate low motivation and interest (Utami &amp; Purnomo, 2019), resulting in a student participation rate in athletics instruction of only 48.71% (</a:t>
            </a:r>
            <a:r>
              <a:rPr lang="en-ID" sz="2000" dirty="0" err="1">
                <a:latin typeface="Fira Sans" panose="020B0503050000020004" pitchFamily="34" charset="0"/>
              </a:rPr>
              <a:t>Mutaqin</a:t>
            </a:r>
            <a:r>
              <a:rPr lang="en-ID" sz="2000" dirty="0">
                <a:latin typeface="Fira Sans" panose="020B0503050000020004" pitchFamily="34" charset="0"/>
              </a:rPr>
              <a:t>, 2017).</a:t>
            </a:r>
            <a:endParaRPr sz="2000" dirty="0">
              <a:latin typeface="Fira Sans" panose="020B0503050000020004" pitchFamily="34" charset="0"/>
            </a:endParaRPr>
          </a:p>
        </p:txBody>
      </p:sp>
      <p:grpSp>
        <p:nvGrpSpPr>
          <p:cNvPr id="121" name="Google Shape;121;p2"/>
          <p:cNvGrpSpPr/>
          <p:nvPr/>
        </p:nvGrpSpPr>
        <p:grpSpPr>
          <a:xfrm>
            <a:off x="16497052" y="2765547"/>
            <a:ext cx="6119648" cy="6119648"/>
            <a:chOff x="0" y="0"/>
            <a:chExt cx="812800" cy="812800"/>
          </a:xfrm>
        </p:grpSpPr>
        <p:sp>
          <p:nvSpPr>
            <p:cNvPr id="122" name="Google Shape;122;p2"/>
            <p:cNvSpPr/>
            <p:nvPr/>
          </p:nvSpPr>
          <p:spPr>
            <a:xfrm>
              <a:off x="0" y="0"/>
              <a:ext cx="812800" cy="812800"/>
            </a:xfrm>
            <a:custGeom>
              <a:avLst/>
              <a:gdLst/>
              <a:ahLst/>
              <a:cxn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sp>
        <p:sp>
          <p:nvSpPr>
            <p:cNvPr id="123" name="Google Shape;123;p2"/>
            <p:cNvSpPr txBox="1"/>
            <p:nvPr/>
          </p:nvSpPr>
          <p:spPr>
            <a:xfrm>
              <a:off x="139700" y="82550"/>
              <a:ext cx="533400" cy="590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24" name="Google Shape;124;p2"/>
          <p:cNvGrpSpPr/>
          <p:nvPr/>
        </p:nvGrpSpPr>
        <p:grpSpPr>
          <a:xfrm>
            <a:off x="308966" y="373605"/>
            <a:ext cx="5601330" cy="933145"/>
            <a:chOff x="0" y="0"/>
            <a:chExt cx="7468440" cy="1244194"/>
          </a:xfrm>
        </p:grpSpPr>
        <p:grpSp>
          <p:nvGrpSpPr>
            <p:cNvPr id="125" name="Google Shape;125;p2"/>
            <p:cNvGrpSpPr/>
            <p:nvPr/>
          </p:nvGrpSpPr>
          <p:grpSpPr>
            <a:xfrm>
              <a:off x="0" y="0"/>
              <a:ext cx="7468440" cy="1244194"/>
              <a:chOff x="0" y="0"/>
              <a:chExt cx="1129977" cy="188247"/>
            </a:xfrm>
          </p:grpSpPr>
          <p:sp>
            <p:nvSpPr>
              <p:cNvPr id="126" name="Google Shape;126;p2"/>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8" name="Google Shape;128;p2"/>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5">
                <a:alphaModFix/>
              </a:blip>
              <a:stretch>
                <a:fillRect/>
              </a:stretch>
            </a:blipFill>
            <a:ln>
              <a:noFill/>
            </a:ln>
          </p:spPr>
        </p:sp>
        <p:sp>
          <p:nvSpPr>
            <p:cNvPr id="129" name="Google Shape;129;p2"/>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6">
                <a:alphaModFix/>
              </a:blip>
              <a:stretch>
                <a:fillRect/>
              </a:stretch>
            </a:blipFill>
            <a:ln>
              <a:noFill/>
            </a:ln>
          </p:spPr>
        </p:sp>
        <p:sp>
          <p:nvSpPr>
            <p:cNvPr id="130" name="Google Shape;130;p2"/>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7">
                <a:alphaModFix/>
              </a:blip>
              <a:stretch>
                <a:fillRect/>
              </a:stretch>
            </a:blipFill>
            <a:ln>
              <a:noFill/>
            </a:ln>
          </p:spPr>
        </p:sp>
        <p:sp>
          <p:nvSpPr>
            <p:cNvPr id="131" name="Google Shape;131;p2"/>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8">
                <a:alphaModFix/>
              </a:blip>
              <a:stretch>
                <a:fillRect/>
              </a:stretch>
            </a:blipFill>
            <a:ln>
              <a:noFill/>
            </a:ln>
          </p:spPr>
        </p:sp>
      </p:grpSp>
      <p:sp>
        <p:nvSpPr>
          <p:cNvPr id="132" name="Google Shape;132;p2"/>
          <p:cNvSpPr/>
          <p:nvPr/>
        </p:nvSpPr>
        <p:spPr>
          <a:xfrm>
            <a:off x="-1736595" y="840178"/>
            <a:ext cx="3473190" cy="6745532"/>
          </a:xfrm>
          <a:custGeom>
            <a:avLst/>
            <a:gdLst/>
            <a:ahLst/>
            <a:cxnLst/>
            <a:rect l="l" t="t" r="r" b="b"/>
            <a:pathLst>
              <a:path w="3473190" h="6745532" extrusionOk="0">
                <a:moveTo>
                  <a:pt x="0" y="0"/>
                </a:moveTo>
                <a:lnTo>
                  <a:pt x="3473190" y="0"/>
                </a:lnTo>
                <a:lnTo>
                  <a:pt x="3473190" y="6745531"/>
                </a:lnTo>
                <a:lnTo>
                  <a:pt x="0" y="6745531"/>
                </a:lnTo>
                <a:lnTo>
                  <a:pt x="0" y="0"/>
                </a:lnTo>
                <a:close/>
              </a:path>
            </a:pathLst>
          </a:custGeom>
          <a:blipFill rotWithShape="1">
            <a:blip r:embed="rId9">
              <a:alphaModFix/>
            </a:blip>
            <a:stretch>
              <a:fillRect l="-69767" r="-71668" b="-24313"/>
            </a:stretch>
          </a:blipFill>
          <a:ln>
            <a:noFill/>
          </a:ln>
        </p:spPr>
      </p:sp>
      <p:sp>
        <p:nvSpPr>
          <p:cNvPr id="133" name="Google Shape;133;p2"/>
          <p:cNvSpPr/>
          <p:nvPr/>
        </p:nvSpPr>
        <p:spPr>
          <a:xfrm>
            <a:off x="16551405" y="3259390"/>
            <a:ext cx="3473190" cy="6745532"/>
          </a:xfrm>
          <a:custGeom>
            <a:avLst/>
            <a:gdLst/>
            <a:ahLst/>
            <a:cxnLst/>
            <a:rect l="l" t="t" r="r" b="b"/>
            <a:pathLst>
              <a:path w="3473190" h="6745532" extrusionOk="0">
                <a:moveTo>
                  <a:pt x="0" y="0"/>
                </a:moveTo>
                <a:lnTo>
                  <a:pt x="3473190" y="0"/>
                </a:lnTo>
                <a:lnTo>
                  <a:pt x="3473190" y="6745532"/>
                </a:lnTo>
                <a:lnTo>
                  <a:pt x="0" y="6745532"/>
                </a:lnTo>
                <a:lnTo>
                  <a:pt x="0" y="0"/>
                </a:lnTo>
                <a:close/>
              </a:path>
            </a:pathLst>
          </a:custGeom>
          <a:blipFill rotWithShape="1">
            <a:blip r:embed="rId9">
              <a:alphaModFix/>
            </a:blip>
            <a:stretch>
              <a:fillRect l="-69767" r="-71668" b="-24313"/>
            </a:stretch>
          </a:blipFill>
          <a:ln>
            <a:noFill/>
          </a:ln>
        </p:spPr>
      </p:sp>
      <p:grpSp>
        <p:nvGrpSpPr>
          <p:cNvPr id="134" name="Google Shape;134;p2"/>
          <p:cNvGrpSpPr/>
          <p:nvPr/>
        </p:nvGrpSpPr>
        <p:grpSpPr>
          <a:xfrm>
            <a:off x="3319072" y="416885"/>
            <a:ext cx="950102" cy="819865"/>
            <a:chOff x="4013474" y="57707"/>
            <a:chExt cx="1266803" cy="1093154"/>
          </a:xfrm>
        </p:grpSpPr>
        <p:sp>
          <p:nvSpPr>
            <p:cNvPr id="135" name="Google Shape;135;p2"/>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10">
                <a:alphaModFix/>
              </a:blip>
              <a:stretch>
                <a:fillRect l="-36059" r="-34659" b="-150150"/>
              </a:stretch>
            </a:blipFill>
            <a:ln>
              <a:noFill/>
            </a:ln>
          </p:spPr>
        </p:sp>
        <p:sp>
          <p:nvSpPr>
            <p:cNvPr id="136" name="Google Shape;136;p2"/>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137" name="Google Shape;137;p2"/>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6"/>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138" name="Google Shape;138;p2"/>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139" name="Google Shape;139;p2"/>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140" name="Google Shape;140;p2"/>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9">
          <a:extLst>
            <a:ext uri="{FF2B5EF4-FFF2-40B4-BE49-F238E27FC236}">
              <a16:creationId xmlns:a16="http://schemas.microsoft.com/office/drawing/2014/main" id="{DB4A3432-78FF-49F1-D8A5-BABC97B17B37}"/>
            </a:ext>
          </a:extLst>
        </p:cNvPr>
        <p:cNvGrpSpPr/>
        <p:nvPr/>
      </p:nvGrpSpPr>
      <p:grpSpPr>
        <a:xfrm>
          <a:off x="0" y="0"/>
          <a:ext cx="0" cy="0"/>
          <a:chOff x="0" y="0"/>
          <a:chExt cx="0" cy="0"/>
        </a:xfrm>
      </p:grpSpPr>
      <p:sp>
        <p:nvSpPr>
          <p:cNvPr id="110" name="Google Shape;110;p2">
            <a:extLst>
              <a:ext uri="{FF2B5EF4-FFF2-40B4-BE49-F238E27FC236}">
                <a16:creationId xmlns:a16="http://schemas.microsoft.com/office/drawing/2014/main" id="{A691A3C5-F07C-6F52-0E7F-1874998A482B}"/>
              </a:ext>
            </a:extLst>
          </p:cNvPr>
          <p:cNvSpPr/>
          <p:nvPr/>
        </p:nvSpPr>
        <p:spPr>
          <a:xfrm>
            <a:off x="15040256" y="-926657"/>
            <a:ext cx="4870338" cy="5006890"/>
          </a:xfrm>
          <a:custGeom>
            <a:avLst/>
            <a:gdLst/>
            <a:ahLst/>
            <a:cxnLst/>
            <a:rect l="l" t="t" r="r" b="b"/>
            <a:pathLst>
              <a:path w="4870338" h="5006890" extrusionOk="0">
                <a:moveTo>
                  <a:pt x="0" y="0"/>
                </a:moveTo>
                <a:lnTo>
                  <a:pt x="4870338" y="0"/>
                </a:lnTo>
                <a:lnTo>
                  <a:pt x="4870338" y="5006890"/>
                </a:lnTo>
                <a:lnTo>
                  <a:pt x="0" y="5006890"/>
                </a:lnTo>
                <a:lnTo>
                  <a:pt x="0" y="0"/>
                </a:lnTo>
                <a:close/>
              </a:path>
            </a:pathLst>
          </a:custGeom>
          <a:blipFill rotWithShape="1">
            <a:blip r:embed="rId3">
              <a:alphaModFix/>
            </a:blip>
            <a:stretch>
              <a:fillRect/>
            </a:stretch>
          </a:blipFill>
          <a:ln>
            <a:noFill/>
          </a:ln>
        </p:spPr>
      </p:sp>
      <p:grpSp>
        <p:nvGrpSpPr>
          <p:cNvPr id="111" name="Google Shape;111;p2">
            <a:extLst>
              <a:ext uri="{FF2B5EF4-FFF2-40B4-BE49-F238E27FC236}">
                <a16:creationId xmlns:a16="http://schemas.microsoft.com/office/drawing/2014/main" id="{A167008C-8975-7E20-9F1E-584C477A6B28}"/>
              </a:ext>
            </a:extLst>
          </p:cNvPr>
          <p:cNvGrpSpPr/>
          <p:nvPr/>
        </p:nvGrpSpPr>
        <p:grpSpPr>
          <a:xfrm>
            <a:off x="-389851" y="7477581"/>
            <a:ext cx="5033946" cy="3764559"/>
            <a:chOff x="0" y="-57150"/>
            <a:chExt cx="1325813" cy="991489"/>
          </a:xfrm>
        </p:grpSpPr>
        <p:sp>
          <p:nvSpPr>
            <p:cNvPr id="112" name="Google Shape;112;p2">
              <a:extLst>
                <a:ext uri="{FF2B5EF4-FFF2-40B4-BE49-F238E27FC236}">
                  <a16:creationId xmlns:a16="http://schemas.microsoft.com/office/drawing/2014/main" id="{40445B86-6827-E8FF-49FE-1CB5B98A1ED9}"/>
                </a:ext>
              </a:extLst>
            </p:cNvPr>
            <p:cNvSpPr/>
            <p:nvPr/>
          </p:nvSpPr>
          <p:spPr>
            <a:xfrm>
              <a:off x="0" y="0"/>
              <a:ext cx="1325813" cy="934339"/>
            </a:xfrm>
            <a:custGeom>
              <a:avLst/>
              <a:gdLst/>
              <a:ahLst/>
              <a:cxnLst/>
              <a:rect l="l" t="t" r="r" b="b"/>
              <a:pathLst>
                <a:path w="1325813" h="934339" extrusionOk="0">
                  <a:moveTo>
                    <a:pt x="0" y="0"/>
                  </a:moveTo>
                  <a:lnTo>
                    <a:pt x="1325813" y="0"/>
                  </a:lnTo>
                  <a:lnTo>
                    <a:pt x="1325813" y="934339"/>
                  </a:lnTo>
                  <a:lnTo>
                    <a:pt x="0" y="934339"/>
                  </a:lnTo>
                  <a:close/>
                </a:path>
              </a:pathLst>
            </a:custGeom>
            <a:solidFill>
              <a:srgbClr val="0C3470"/>
            </a:solidFill>
            <a:ln>
              <a:noFill/>
            </a:ln>
          </p:spPr>
        </p:sp>
        <p:sp>
          <p:nvSpPr>
            <p:cNvPr id="113" name="Google Shape;113;p2">
              <a:extLst>
                <a:ext uri="{FF2B5EF4-FFF2-40B4-BE49-F238E27FC236}">
                  <a16:creationId xmlns:a16="http://schemas.microsoft.com/office/drawing/2014/main" id="{C343ECE3-6587-34E5-52AD-4F1758A49760}"/>
                </a:ext>
              </a:extLst>
            </p:cNvPr>
            <p:cNvSpPr txBox="1"/>
            <p:nvPr/>
          </p:nvSpPr>
          <p:spPr>
            <a:xfrm>
              <a:off x="0" y="-57150"/>
              <a:ext cx="1325813" cy="991489"/>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15" name="Google Shape;115;p2">
            <a:extLst>
              <a:ext uri="{FF2B5EF4-FFF2-40B4-BE49-F238E27FC236}">
                <a16:creationId xmlns:a16="http://schemas.microsoft.com/office/drawing/2014/main" id="{BEE03F85-16C7-5826-BF5F-3C44145CC852}"/>
              </a:ext>
            </a:extLst>
          </p:cNvPr>
          <p:cNvGrpSpPr/>
          <p:nvPr/>
        </p:nvGrpSpPr>
        <p:grpSpPr>
          <a:xfrm>
            <a:off x="1396351" y="9674408"/>
            <a:ext cx="10968787" cy="1350043"/>
            <a:chOff x="0" y="-57150"/>
            <a:chExt cx="2888899" cy="355567"/>
          </a:xfrm>
        </p:grpSpPr>
        <p:sp>
          <p:nvSpPr>
            <p:cNvPr id="116" name="Google Shape;116;p2">
              <a:extLst>
                <a:ext uri="{FF2B5EF4-FFF2-40B4-BE49-F238E27FC236}">
                  <a16:creationId xmlns:a16="http://schemas.microsoft.com/office/drawing/2014/main" id="{5565128F-CF2E-25C0-FE38-727466BA71AF}"/>
                </a:ext>
              </a:extLst>
            </p:cNvPr>
            <p:cNvSpPr/>
            <p:nvPr/>
          </p:nvSpPr>
          <p:spPr>
            <a:xfrm>
              <a:off x="0" y="0"/>
              <a:ext cx="2888899" cy="298417"/>
            </a:xfrm>
            <a:custGeom>
              <a:avLst/>
              <a:gdLst/>
              <a:ahLst/>
              <a:cxnLst/>
              <a:rect l="l" t="t" r="r" b="b"/>
              <a:pathLst>
                <a:path w="2888899" h="298417" extrusionOk="0">
                  <a:moveTo>
                    <a:pt x="0" y="0"/>
                  </a:moveTo>
                  <a:lnTo>
                    <a:pt x="2888899" y="0"/>
                  </a:lnTo>
                  <a:lnTo>
                    <a:pt x="2888899" y="298417"/>
                  </a:lnTo>
                  <a:lnTo>
                    <a:pt x="0" y="298417"/>
                  </a:lnTo>
                  <a:close/>
                </a:path>
              </a:pathLst>
            </a:custGeom>
            <a:solidFill>
              <a:srgbClr val="0B2957"/>
            </a:solidFill>
            <a:ln>
              <a:noFill/>
            </a:ln>
          </p:spPr>
        </p:sp>
        <p:sp>
          <p:nvSpPr>
            <p:cNvPr id="117" name="Google Shape;117;p2">
              <a:extLst>
                <a:ext uri="{FF2B5EF4-FFF2-40B4-BE49-F238E27FC236}">
                  <a16:creationId xmlns:a16="http://schemas.microsoft.com/office/drawing/2014/main" id="{9AB9054C-01D0-3234-86AD-5762212E62E3}"/>
                </a:ext>
              </a:extLst>
            </p:cNvPr>
            <p:cNvSpPr txBox="1"/>
            <p:nvPr/>
          </p:nvSpPr>
          <p:spPr>
            <a:xfrm>
              <a:off x="0" y="-57150"/>
              <a:ext cx="2888899" cy="355567"/>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8" name="Google Shape;118;p2">
            <a:extLst>
              <a:ext uri="{FF2B5EF4-FFF2-40B4-BE49-F238E27FC236}">
                <a16:creationId xmlns:a16="http://schemas.microsoft.com/office/drawing/2014/main" id="{3859A33C-079D-C311-6580-8185E7FBFCC7}"/>
              </a:ext>
            </a:extLst>
          </p:cNvPr>
          <p:cNvSpPr/>
          <p:nvPr/>
        </p:nvSpPr>
        <p:spPr>
          <a:xfrm rot="-5400000" flipH="1">
            <a:off x="4124392" y="6892435"/>
            <a:ext cx="4629117" cy="6224974"/>
          </a:xfrm>
          <a:custGeom>
            <a:avLst/>
            <a:gdLst/>
            <a:ahLst/>
            <a:cxnLst/>
            <a:rect l="l" t="t" r="r" b="b"/>
            <a:pathLst>
              <a:path w="4629117" h="6224974" extrusionOk="0">
                <a:moveTo>
                  <a:pt x="4629117" y="0"/>
                </a:moveTo>
                <a:lnTo>
                  <a:pt x="0" y="0"/>
                </a:lnTo>
                <a:lnTo>
                  <a:pt x="0" y="6224974"/>
                </a:lnTo>
                <a:lnTo>
                  <a:pt x="4629117" y="6224974"/>
                </a:lnTo>
                <a:lnTo>
                  <a:pt x="4629117" y="0"/>
                </a:lnTo>
                <a:close/>
              </a:path>
            </a:pathLst>
          </a:custGeom>
          <a:blipFill rotWithShape="1">
            <a:blip r:embed="rId4">
              <a:alphaModFix/>
            </a:blip>
            <a:stretch>
              <a:fillRect/>
            </a:stretch>
          </a:blipFill>
          <a:ln>
            <a:noFill/>
          </a:ln>
        </p:spPr>
      </p:sp>
      <p:sp>
        <p:nvSpPr>
          <p:cNvPr id="119" name="Google Shape;119;p2">
            <a:extLst>
              <a:ext uri="{FF2B5EF4-FFF2-40B4-BE49-F238E27FC236}">
                <a16:creationId xmlns:a16="http://schemas.microsoft.com/office/drawing/2014/main" id="{00A2F59F-1D3E-59A5-899D-546D7728D2F5}"/>
              </a:ext>
            </a:extLst>
          </p:cNvPr>
          <p:cNvSpPr txBox="1"/>
          <p:nvPr/>
        </p:nvSpPr>
        <p:spPr>
          <a:xfrm>
            <a:off x="2167233" y="1124140"/>
            <a:ext cx="13138658" cy="6454075"/>
          </a:xfrm>
          <a:prstGeom prst="rect">
            <a:avLst/>
          </a:prstGeom>
          <a:noFill/>
          <a:ln>
            <a:noFill/>
          </a:ln>
        </p:spPr>
        <p:txBody>
          <a:bodyPr spcFirstLastPara="1" wrap="square" lIns="0" tIns="0" rIns="0" bIns="0" anchor="t" anchorCtr="0">
            <a:spAutoFit/>
          </a:bodyPr>
          <a:lstStyle/>
          <a:p>
            <a:pPr lvl="0" algn="just">
              <a:lnSpc>
                <a:spcPct val="233044"/>
              </a:lnSpc>
            </a:pPr>
            <a:r>
              <a:rPr lang="en-US" sz="2000" dirty="0">
                <a:latin typeface="Fira Sans" panose="020B0503050000020004" pitchFamily="34" charset="0"/>
              </a:rPr>
              <a:t>Intrinsic motivation, defined as an internal drive arising from curiosity and personal satisfaction without external pressure (</a:t>
            </a:r>
            <a:r>
              <a:rPr lang="en-US" sz="2000" dirty="0" err="1">
                <a:latin typeface="Fira Sans" panose="020B0503050000020004" pitchFamily="34" charset="0"/>
              </a:rPr>
              <a:t>Rismayanti</a:t>
            </a:r>
            <a:r>
              <a:rPr lang="en-US" sz="2000" dirty="0">
                <a:latin typeface="Fira Sans" panose="020B0503050000020004" pitchFamily="34" charset="0"/>
              </a:rPr>
              <a:t> et al., 2023; </a:t>
            </a:r>
            <a:r>
              <a:rPr lang="en-US" sz="2000" dirty="0" err="1">
                <a:latin typeface="Fira Sans" panose="020B0503050000020004" pitchFamily="34" charset="0"/>
              </a:rPr>
              <a:t>Adiyasa</a:t>
            </a:r>
            <a:r>
              <a:rPr lang="en-US" sz="2000" dirty="0">
                <a:latin typeface="Fira Sans" panose="020B0503050000020004" pitchFamily="34" charset="0"/>
              </a:rPr>
              <a:t> Achmad et al., n.d.), is supported by Self-Determination Theory which emphasizes the fulfillment of autonomy, competence, and relatedness needs (Arsyad et al., 2025), and is further reinforced by findings that positive perceptions of responsibility increase intrinsic motivation (Khairunisa et al., 2022) and that it significantly enhances student engagement (Toh &amp; Choon Lian, 2024); however, research specifically examining its influence on student participation in athletics instruction at the senior high school level, particularly at SMA Negeri 8 Bandung, remains limited, so this study aims to analyze that influence with the hypothesis that intrinsic motivation has a positive and significant effect on student participation in athletics instruction within PJOK.</a:t>
            </a:r>
            <a:endParaRPr sz="2000" dirty="0">
              <a:latin typeface="Fira Sans" panose="020B0503050000020004" pitchFamily="34" charset="0"/>
            </a:endParaRPr>
          </a:p>
        </p:txBody>
      </p:sp>
      <p:grpSp>
        <p:nvGrpSpPr>
          <p:cNvPr id="121" name="Google Shape;121;p2">
            <a:extLst>
              <a:ext uri="{FF2B5EF4-FFF2-40B4-BE49-F238E27FC236}">
                <a16:creationId xmlns:a16="http://schemas.microsoft.com/office/drawing/2014/main" id="{DB5FD5BC-3364-F563-66D0-97DA2CA4B821}"/>
              </a:ext>
            </a:extLst>
          </p:cNvPr>
          <p:cNvGrpSpPr/>
          <p:nvPr/>
        </p:nvGrpSpPr>
        <p:grpSpPr>
          <a:xfrm>
            <a:off x="16497052" y="2765547"/>
            <a:ext cx="6119648" cy="6119648"/>
            <a:chOff x="0" y="0"/>
            <a:chExt cx="812800" cy="812800"/>
          </a:xfrm>
        </p:grpSpPr>
        <p:sp>
          <p:nvSpPr>
            <p:cNvPr id="122" name="Google Shape;122;p2">
              <a:extLst>
                <a:ext uri="{FF2B5EF4-FFF2-40B4-BE49-F238E27FC236}">
                  <a16:creationId xmlns:a16="http://schemas.microsoft.com/office/drawing/2014/main" id="{34A1F4FE-767A-4897-A9D8-BFF6E4415B22}"/>
                </a:ext>
              </a:extLst>
            </p:cNvPr>
            <p:cNvSpPr/>
            <p:nvPr/>
          </p:nvSpPr>
          <p:spPr>
            <a:xfrm>
              <a:off x="0" y="0"/>
              <a:ext cx="812800" cy="812800"/>
            </a:xfrm>
            <a:custGeom>
              <a:avLst/>
              <a:gdLst/>
              <a:ahLst/>
              <a:cxn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sp>
        <p:sp>
          <p:nvSpPr>
            <p:cNvPr id="123" name="Google Shape;123;p2">
              <a:extLst>
                <a:ext uri="{FF2B5EF4-FFF2-40B4-BE49-F238E27FC236}">
                  <a16:creationId xmlns:a16="http://schemas.microsoft.com/office/drawing/2014/main" id="{1A0C01F5-BBB4-D06D-85F1-F7D8FA6FE639}"/>
                </a:ext>
              </a:extLst>
            </p:cNvPr>
            <p:cNvSpPr txBox="1"/>
            <p:nvPr/>
          </p:nvSpPr>
          <p:spPr>
            <a:xfrm>
              <a:off x="139700" y="82550"/>
              <a:ext cx="533400" cy="590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24" name="Google Shape;124;p2">
            <a:extLst>
              <a:ext uri="{FF2B5EF4-FFF2-40B4-BE49-F238E27FC236}">
                <a16:creationId xmlns:a16="http://schemas.microsoft.com/office/drawing/2014/main" id="{07AE902C-680F-3FB2-DDC8-1668D67E4E48}"/>
              </a:ext>
            </a:extLst>
          </p:cNvPr>
          <p:cNvGrpSpPr/>
          <p:nvPr/>
        </p:nvGrpSpPr>
        <p:grpSpPr>
          <a:xfrm>
            <a:off x="308966" y="373605"/>
            <a:ext cx="5601330" cy="933145"/>
            <a:chOff x="0" y="0"/>
            <a:chExt cx="7468440" cy="1244194"/>
          </a:xfrm>
        </p:grpSpPr>
        <p:grpSp>
          <p:nvGrpSpPr>
            <p:cNvPr id="125" name="Google Shape;125;p2">
              <a:extLst>
                <a:ext uri="{FF2B5EF4-FFF2-40B4-BE49-F238E27FC236}">
                  <a16:creationId xmlns:a16="http://schemas.microsoft.com/office/drawing/2014/main" id="{0D8E80F7-4CA5-B2B4-A121-405AE151F726}"/>
                </a:ext>
              </a:extLst>
            </p:cNvPr>
            <p:cNvGrpSpPr/>
            <p:nvPr/>
          </p:nvGrpSpPr>
          <p:grpSpPr>
            <a:xfrm>
              <a:off x="0" y="0"/>
              <a:ext cx="7468440" cy="1244194"/>
              <a:chOff x="0" y="0"/>
              <a:chExt cx="1129977" cy="188247"/>
            </a:xfrm>
          </p:grpSpPr>
          <p:sp>
            <p:nvSpPr>
              <p:cNvPr id="126" name="Google Shape;126;p2">
                <a:extLst>
                  <a:ext uri="{FF2B5EF4-FFF2-40B4-BE49-F238E27FC236}">
                    <a16:creationId xmlns:a16="http://schemas.microsoft.com/office/drawing/2014/main" id="{C8BE874B-C74D-4651-3FF1-7A72FD2B3F79}"/>
                  </a:ext>
                </a:extLst>
              </p:cNvPr>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a:extLst>
                  <a:ext uri="{FF2B5EF4-FFF2-40B4-BE49-F238E27FC236}">
                    <a16:creationId xmlns:a16="http://schemas.microsoft.com/office/drawing/2014/main" id="{7CFB5869-D1F9-4C91-7C5D-488BA82BB2F8}"/>
                  </a:ext>
                </a:extLst>
              </p:cNvPr>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8" name="Google Shape;128;p2">
              <a:extLst>
                <a:ext uri="{FF2B5EF4-FFF2-40B4-BE49-F238E27FC236}">
                  <a16:creationId xmlns:a16="http://schemas.microsoft.com/office/drawing/2014/main" id="{4B9891C7-8035-31FF-FF0F-3748320FFEAD}"/>
                </a:ext>
              </a:extLst>
            </p:cNvPr>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5">
                <a:alphaModFix/>
              </a:blip>
              <a:stretch>
                <a:fillRect/>
              </a:stretch>
            </a:blipFill>
            <a:ln>
              <a:noFill/>
            </a:ln>
          </p:spPr>
        </p:sp>
        <p:sp>
          <p:nvSpPr>
            <p:cNvPr id="129" name="Google Shape;129;p2">
              <a:extLst>
                <a:ext uri="{FF2B5EF4-FFF2-40B4-BE49-F238E27FC236}">
                  <a16:creationId xmlns:a16="http://schemas.microsoft.com/office/drawing/2014/main" id="{E7F11FAD-153E-163B-BCD2-2CC513120CC8}"/>
                </a:ext>
              </a:extLst>
            </p:cNvPr>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6">
                <a:alphaModFix/>
              </a:blip>
              <a:stretch>
                <a:fillRect/>
              </a:stretch>
            </a:blipFill>
            <a:ln>
              <a:noFill/>
            </a:ln>
          </p:spPr>
        </p:sp>
        <p:sp>
          <p:nvSpPr>
            <p:cNvPr id="130" name="Google Shape;130;p2">
              <a:extLst>
                <a:ext uri="{FF2B5EF4-FFF2-40B4-BE49-F238E27FC236}">
                  <a16:creationId xmlns:a16="http://schemas.microsoft.com/office/drawing/2014/main" id="{969F8E8E-EBB9-8C11-514E-60569E426644}"/>
                </a:ext>
              </a:extLst>
            </p:cNvPr>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7">
                <a:alphaModFix/>
              </a:blip>
              <a:stretch>
                <a:fillRect/>
              </a:stretch>
            </a:blipFill>
            <a:ln>
              <a:noFill/>
            </a:ln>
          </p:spPr>
        </p:sp>
        <p:sp>
          <p:nvSpPr>
            <p:cNvPr id="131" name="Google Shape;131;p2">
              <a:extLst>
                <a:ext uri="{FF2B5EF4-FFF2-40B4-BE49-F238E27FC236}">
                  <a16:creationId xmlns:a16="http://schemas.microsoft.com/office/drawing/2014/main" id="{7CFC778F-2B33-19FE-5680-D8B16516E021}"/>
                </a:ext>
              </a:extLst>
            </p:cNvPr>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8">
                <a:alphaModFix/>
              </a:blip>
              <a:stretch>
                <a:fillRect/>
              </a:stretch>
            </a:blipFill>
            <a:ln>
              <a:noFill/>
            </a:ln>
          </p:spPr>
        </p:sp>
      </p:grpSp>
      <p:sp>
        <p:nvSpPr>
          <p:cNvPr id="132" name="Google Shape;132;p2">
            <a:extLst>
              <a:ext uri="{FF2B5EF4-FFF2-40B4-BE49-F238E27FC236}">
                <a16:creationId xmlns:a16="http://schemas.microsoft.com/office/drawing/2014/main" id="{E0671225-27D4-1C57-A93B-255E5FA94C1A}"/>
              </a:ext>
            </a:extLst>
          </p:cNvPr>
          <p:cNvSpPr/>
          <p:nvPr/>
        </p:nvSpPr>
        <p:spPr>
          <a:xfrm>
            <a:off x="-1736595" y="840178"/>
            <a:ext cx="3473190" cy="6745532"/>
          </a:xfrm>
          <a:custGeom>
            <a:avLst/>
            <a:gdLst/>
            <a:ahLst/>
            <a:cxnLst/>
            <a:rect l="l" t="t" r="r" b="b"/>
            <a:pathLst>
              <a:path w="3473190" h="6745532" extrusionOk="0">
                <a:moveTo>
                  <a:pt x="0" y="0"/>
                </a:moveTo>
                <a:lnTo>
                  <a:pt x="3473190" y="0"/>
                </a:lnTo>
                <a:lnTo>
                  <a:pt x="3473190" y="6745531"/>
                </a:lnTo>
                <a:lnTo>
                  <a:pt x="0" y="6745531"/>
                </a:lnTo>
                <a:lnTo>
                  <a:pt x="0" y="0"/>
                </a:lnTo>
                <a:close/>
              </a:path>
            </a:pathLst>
          </a:custGeom>
          <a:blipFill rotWithShape="1">
            <a:blip r:embed="rId9">
              <a:alphaModFix/>
            </a:blip>
            <a:stretch>
              <a:fillRect l="-69767" r="-71668" b="-24313"/>
            </a:stretch>
          </a:blipFill>
          <a:ln>
            <a:noFill/>
          </a:ln>
        </p:spPr>
      </p:sp>
      <p:sp>
        <p:nvSpPr>
          <p:cNvPr id="133" name="Google Shape;133;p2">
            <a:extLst>
              <a:ext uri="{FF2B5EF4-FFF2-40B4-BE49-F238E27FC236}">
                <a16:creationId xmlns:a16="http://schemas.microsoft.com/office/drawing/2014/main" id="{E972B1B2-10F0-B063-6B29-BBEB89481405}"/>
              </a:ext>
            </a:extLst>
          </p:cNvPr>
          <p:cNvSpPr/>
          <p:nvPr/>
        </p:nvSpPr>
        <p:spPr>
          <a:xfrm>
            <a:off x="16551405" y="3259390"/>
            <a:ext cx="3473190" cy="6745532"/>
          </a:xfrm>
          <a:custGeom>
            <a:avLst/>
            <a:gdLst/>
            <a:ahLst/>
            <a:cxnLst/>
            <a:rect l="l" t="t" r="r" b="b"/>
            <a:pathLst>
              <a:path w="3473190" h="6745532" extrusionOk="0">
                <a:moveTo>
                  <a:pt x="0" y="0"/>
                </a:moveTo>
                <a:lnTo>
                  <a:pt x="3473190" y="0"/>
                </a:lnTo>
                <a:lnTo>
                  <a:pt x="3473190" y="6745532"/>
                </a:lnTo>
                <a:lnTo>
                  <a:pt x="0" y="6745532"/>
                </a:lnTo>
                <a:lnTo>
                  <a:pt x="0" y="0"/>
                </a:lnTo>
                <a:close/>
              </a:path>
            </a:pathLst>
          </a:custGeom>
          <a:blipFill rotWithShape="1">
            <a:blip r:embed="rId9">
              <a:alphaModFix/>
            </a:blip>
            <a:stretch>
              <a:fillRect l="-69767" r="-71668" b="-24313"/>
            </a:stretch>
          </a:blipFill>
          <a:ln>
            <a:noFill/>
          </a:ln>
        </p:spPr>
      </p:sp>
      <p:grpSp>
        <p:nvGrpSpPr>
          <p:cNvPr id="134" name="Google Shape;134;p2">
            <a:extLst>
              <a:ext uri="{FF2B5EF4-FFF2-40B4-BE49-F238E27FC236}">
                <a16:creationId xmlns:a16="http://schemas.microsoft.com/office/drawing/2014/main" id="{EE508793-3968-7FB8-F911-89B2B95FEAE4}"/>
              </a:ext>
            </a:extLst>
          </p:cNvPr>
          <p:cNvGrpSpPr/>
          <p:nvPr/>
        </p:nvGrpSpPr>
        <p:grpSpPr>
          <a:xfrm>
            <a:off x="3319072" y="416885"/>
            <a:ext cx="950102" cy="819865"/>
            <a:chOff x="4013474" y="57707"/>
            <a:chExt cx="1266803" cy="1093154"/>
          </a:xfrm>
        </p:grpSpPr>
        <p:sp>
          <p:nvSpPr>
            <p:cNvPr id="135" name="Google Shape;135;p2">
              <a:extLst>
                <a:ext uri="{FF2B5EF4-FFF2-40B4-BE49-F238E27FC236}">
                  <a16:creationId xmlns:a16="http://schemas.microsoft.com/office/drawing/2014/main" id="{197B8C6B-D8D0-8C13-8434-117EA3143DFC}"/>
                </a:ext>
              </a:extLst>
            </p:cNvPr>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10">
                <a:alphaModFix/>
              </a:blip>
              <a:stretch>
                <a:fillRect l="-36059" r="-34659" b="-150150"/>
              </a:stretch>
            </a:blipFill>
            <a:ln>
              <a:noFill/>
            </a:ln>
          </p:spPr>
        </p:sp>
        <p:sp>
          <p:nvSpPr>
            <p:cNvPr id="136" name="Google Shape;136;p2">
              <a:extLst>
                <a:ext uri="{FF2B5EF4-FFF2-40B4-BE49-F238E27FC236}">
                  <a16:creationId xmlns:a16="http://schemas.microsoft.com/office/drawing/2014/main" id="{84BDD12A-45FA-15FB-EDF0-DE415A2E07A2}"/>
                </a:ext>
              </a:extLst>
            </p:cNvPr>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137" name="Google Shape;137;p2">
              <a:extLst>
                <a:ext uri="{FF2B5EF4-FFF2-40B4-BE49-F238E27FC236}">
                  <a16:creationId xmlns:a16="http://schemas.microsoft.com/office/drawing/2014/main" id="{F89FB7CC-8046-6A7E-C4A6-876C0EF2E70B}"/>
                </a:ext>
              </a:extLst>
            </p:cNvPr>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6"/>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138" name="Google Shape;138;p2">
              <a:extLst>
                <a:ext uri="{FF2B5EF4-FFF2-40B4-BE49-F238E27FC236}">
                  <a16:creationId xmlns:a16="http://schemas.microsoft.com/office/drawing/2014/main" id="{957FD689-9AC1-69F2-8BDF-3DC2B4486525}"/>
                </a:ext>
              </a:extLst>
            </p:cNvPr>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139" name="Google Shape;139;p2">
              <a:extLst>
                <a:ext uri="{FF2B5EF4-FFF2-40B4-BE49-F238E27FC236}">
                  <a16:creationId xmlns:a16="http://schemas.microsoft.com/office/drawing/2014/main" id="{8A2DE11E-519C-0F69-1AEA-CC2BF4F2AF0C}"/>
                </a:ext>
              </a:extLst>
            </p:cNvPr>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140" name="Google Shape;140;p2">
              <a:extLst>
                <a:ext uri="{FF2B5EF4-FFF2-40B4-BE49-F238E27FC236}">
                  <a16:creationId xmlns:a16="http://schemas.microsoft.com/office/drawing/2014/main" id="{12E4B104-6D5E-0782-6A2A-5400C773CF88}"/>
                </a:ext>
              </a:extLst>
            </p:cNvPr>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spTree>
    <p:extLst>
      <p:ext uri="{BB962C8B-B14F-4D97-AF65-F5344CB8AC3E}">
        <p14:creationId xmlns:p14="http://schemas.microsoft.com/office/powerpoint/2010/main" val="31719678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9">
          <a:extLst>
            <a:ext uri="{FF2B5EF4-FFF2-40B4-BE49-F238E27FC236}">
              <a16:creationId xmlns:a16="http://schemas.microsoft.com/office/drawing/2014/main" id="{EAE12A1A-A5CD-AC52-B9D4-C707FFE684A0}"/>
            </a:ext>
          </a:extLst>
        </p:cNvPr>
        <p:cNvGrpSpPr/>
        <p:nvPr/>
      </p:nvGrpSpPr>
      <p:grpSpPr>
        <a:xfrm>
          <a:off x="0" y="0"/>
          <a:ext cx="0" cy="0"/>
          <a:chOff x="0" y="0"/>
          <a:chExt cx="0" cy="0"/>
        </a:xfrm>
      </p:grpSpPr>
      <p:sp>
        <p:nvSpPr>
          <p:cNvPr id="110" name="Google Shape;110;p2">
            <a:extLst>
              <a:ext uri="{FF2B5EF4-FFF2-40B4-BE49-F238E27FC236}">
                <a16:creationId xmlns:a16="http://schemas.microsoft.com/office/drawing/2014/main" id="{48B351EA-3F24-A776-9AAD-4AF7E043042A}"/>
              </a:ext>
            </a:extLst>
          </p:cNvPr>
          <p:cNvSpPr/>
          <p:nvPr/>
        </p:nvSpPr>
        <p:spPr>
          <a:xfrm>
            <a:off x="15040256" y="-926657"/>
            <a:ext cx="4870338" cy="5006890"/>
          </a:xfrm>
          <a:custGeom>
            <a:avLst/>
            <a:gdLst/>
            <a:ahLst/>
            <a:cxnLst/>
            <a:rect l="l" t="t" r="r" b="b"/>
            <a:pathLst>
              <a:path w="4870338" h="5006890" extrusionOk="0">
                <a:moveTo>
                  <a:pt x="0" y="0"/>
                </a:moveTo>
                <a:lnTo>
                  <a:pt x="4870338" y="0"/>
                </a:lnTo>
                <a:lnTo>
                  <a:pt x="4870338" y="5006890"/>
                </a:lnTo>
                <a:lnTo>
                  <a:pt x="0" y="5006890"/>
                </a:lnTo>
                <a:lnTo>
                  <a:pt x="0" y="0"/>
                </a:lnTo>
                <a:close/>
              </a:path>
            </a:pathLst>
          </a:custGeom>
          <a:blipFill rotWithShape="1">
            <a:blip r:embed="rId3">
              <a:alphaModFix/>
            </a:blip>
            <a:stretch>
              <a:fillRect/>
            </a:stretch>
          </a:blipFill>
          <a:ln>
            <a:noFill/>
          </a:ln>
        </p:spPr>
      </p:sp>
      <p:grpSp>
        <p:nvGrpSpPr>
          <p:cNvPr id="111" name="Google Shape;111;p2">
            <a:extLst>
              <a:ext uri="{FF2B5EF4-FFF2-40B4-BE49-F238E27FC236}">
                <a16:creationId xmlns:a16="http://schemas.microsoft.com/office/drawing/2014/main" id="{6892A7C4-C9ED-7FB7-9352-6910F0D704B4}"/>
              </a:ext>
            </a:extLst>
          </p:cNvPr>
          <p:cNvGrpSpPr/>
          <p:nvPr/>
        </p:nvGrpSpPr>
        <p:grpSpPr>
          <a:xfrm>
            <a:off x="-389851" y="7477581"/>
            <a:ext cx="5033946" cy="3764559"/>
            <a:chOff x="0" y="-57150"/>
            <a:chExt cx="1325813" cy="991489"/>
          </a:xfrm>
        </p:grpSpPr>
        <p:sp>
          <p:nvSpPr>
            <p:cNvPr id="112" name="Google Shape;112;p2">
              <a:extLst>
                <a:ext uri="{FF2B5EF4-FFF2-40B4-BE49-F238E27FC236}">
                  <a16:creationId xmlns:a16="http://schemas.microsoft.com/office/drawing/2014/main" id="{5BFCC2D9-99AA-FB66-12A0-820FD697E0C9}"/>
                </a:ext>
              </a:extLst>
            </p:cNvPr>
            <p:cNvSpPr/>
            <p:nvPr/>
          </p:nvSpPr>
          <p:spPr>
            <a:xfrm>
              <a:off x="0" y="0"/>
              <a:ext cx="1325813" cy="934339"/>
            </a:xfrm>
            <a:custGeom>
              <a:avLst/>
              <a:gdLst/>
              <a:ahLst/>
              <a:cxnLst/>
              <a:rect l="l" t="t" r="r" b="b"/>
              <a:pathLst>
                <a:path w="1325813" h="934339" extrusionOk="0">
                  <a:moveTo>
                    <a:pt x="0" y="0"/>
                  </a:moveTo>
                  <a:lnTo>
                    <a:pt x="1325813" y="0"/>
                  </a:lnTo>
                  <a:lnTo>
                    <a:pt x="1325813" y="934339"/>
                  </a:lnTo>
                  <a:lnTo>
                    <a:pt x="0" y="934339"/>
                  </a:lnTo>
                  <a:close/>
                </a:path>
              </a:pathLst>
            </a:custGeom>
            <a:solidFill>
              <a:srgbClr val="0C3470"/>
            </a:solidFill>
            <a:ln>
              <a:noFill/>
            </a:ln>
          </p:spPr>
        </p:sp>
        <p:sp>
          <p:nvSpPr>
            <p:cNvPr id="113" name="Google Shape;113;p2">
              <a:extLst>
                <a:ext uri="{FF2B5EF4-FFF2-40B4-BE49-F238E27FC236}">
                  <a16:creationId xmlns:a16="http://schemas.microsoft.com/office/drawing/2014/main" id="{4F937895-A894-C590-D4E8-9D5DA29F7E44}"/>
                </a:ext>
              </a:extLst>
            </p:cNvPr>
            <p:cNvSpPr txBox="1"/>
            <p:nvPr/>
          </p:nvSpPr>
          <p:spPr>
            <a:xfrm>
              <a:off x="0" y="-57150"/>
              <a:ext cx="1325813" cy="991489"/>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4" name="Google Shape;114;p2">
            <a:extLst>
              <a:ext uri="{FF2B5EF4-FFF2-40B4-BE49-F238E27FC236}">
                <a16:creationId xmlns:a16="http://schemas.microsoft.com/office/drawing/2014/main" id="{30B880E7-A6AB-FB9F-AED0-1DE25E897CE5}"/>
              </a:ext>
            </a:extLst>
          </p:cNvPr>
          <p:cNvSpPr txBox="1"/>
          <p:nvPr/>
        </p:nvSpPr>
        <p:spPr>
          <a:xfrm>
            <a:off x="1432004" y="2429214"/>
            <a:ext cx="6424181" cy="3155351"/>
          </a:xfrm>
          <a:prstGeom prst="rect">
            <a:avLst/>
          </a:prstGeom>
          <a:noFill/>
          <a:ln>
            <a:noFill/>
          </a:ln>
        </p:spPr>
        <p:txBody>
          <a:bodyPr spcFirstLastPara="1" wrap="square" lIns="0" tIns="0" rIns="0" bIns="0" anchor="t" anchorCtr="0">
            <a:spAutoFit/>
          </a:bodyPr>
          <a:lstStyle/>
          <a:p>
            <a:pPr lvl="0">
              <a:lnSpc>
                <a:spcPct val="233044"/>
              </a:lnSpc>
            </a:pPr>
            <a:r>
              <a:rPr lang="en-US" sz="8800" b="1" dirty="0">
                <a:latin typeface="Fira Sans"/>
                <a:ea typeface="Fira Sans"/>
                <a:cs typeface="Fira Sans"/>
                <a:sym typeface="Fira Sans"/>
              </a:rPr>
              <a:t>Methods</a:t>
            </a:r>
            <a:endParaRPr lang="en-US" sz="8800" dirty="0"/>
          </a:p>
        </p:txBody>
      </p:sp>
      <p:grpSp>
        <p:nvGrpSpPr>
          <p:cNvPr id="115" name="Google Shape;115;p2">
            <a:extLst>
              <a:ext uri="{FF2B5EF4-FFF2-40B4-BE49-F238E27FC236}">
                <a16:creationId xmlns:a16="http://schemas.microsoft.com/office/drawing/2014/main" id="{19B8C2A7-7FBA-14E6-04FB-FA09ED01C8C7}"/>
              </a:ext>
            </a:extLst>
          </p:cNvPr>
          <p:cNvGrpSpPr/>
          <p:nvPr/>
        </p:nvGrpSpPr>
        <p:grpSpPr>
          <a:xfrm>
            <a:off x="7927220" y="9547391"/>
            <a:ext cx="10968787" cy="1350043"/>
            <a:chOff x="0" y="-57150"/>
            <a:chExt cx="2888899" cy="355567"/>
          </a:xfrm>
        </p:grpSpPr>
        <p:sp>
          <p:nvSpPr>
            <p:cNvPr id="116" name="Google Shape;116;p2">
              <a:extLst>
                <a:ext uri="{FF2B5EF4-FFF2-40B4-BE49-F238E27FC236}">
                  <a16:creationId xmlns:a16="http://schemas.microsoft.com/office/drawing/2014/main" id="{8A3EDD24-A014-6A47-C736-C1284829815E}"/>
                </a:ext>
              </a:extLst>
            </p:cNvPr>
            <p:cNvSpPr/>
            <p:nvPr/>
          </p:nvSpPr>
          <p:spPr>
            <a:xfrm>
              <a:off x="0" y="0"/>
              <a:ext cx="2888899" cy="298417"/>
            </a:xfrm>
            <a:custGeom>
              <a:avLst/>
              <a:gdLst/>
              <a:ahLst/>
              <a:cxnLst/>
              <a:rect l="l" t="t" r="r" b="b"/>
              <a:pathLst>
                <a:path w="2888899" h="298417" extrusionOk="0">
                  <a:moveTo>
                    <a:pt x="0" y="0"/>
                  </a:moveTo>
                  <a:lnTo>
                    <a:pt x="2888899" y="0"/>
                  </a:lnTo>
                  <a:lnTo>
                    <a:pt x="2888899" y="298417"/>
                  </a:lnTo>
                  <a:lnTo>
                    <a:pt x="0" y="298417"/>
                  </a:lnTo>
                  <a:close/>
                </a:path>
              </a:pathLst>
            </a:custGeom>
            <a:solidFill>
              <a:srgbClr val="0B2957"/>
            </a:solidFill>
            <a:ln>
              <a:noFill/>
            </a:ln>
          </p:spPr>
        </p:sp>
        <p:sp>
          <p:nvSpPr>
            <p:cNvPr id="117" name="Google Shape;117;p2">
              <a:extLst>
                <a:ext uri="{FF2B5EF4-FFF2-40B4-BE49-F238E27FC236}">
                  <a16:creationId xmlns:a16="http://schemas.microsoft.com/office/drawing/2014/main" id="{E0FE2806-5D36-D983-3B0E-C0C0811E133F}"/>
                </a:ext>
              </a:extLst>
            </p:cNvPr>
            <p:cNvSpPr txBox="1"/>
            <p:nvPr/>
          </p:nvSpPr>
          <p:spPr>
            <a:xfrm>
              <a:off x="0" y="-57150"/>
              <a:ext cx="2888899" cy="355567"/>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8" name="Google Shape;118;p2">
            <a:extLst>
              <a:ext uri="{FF2B5EF4-FFF2-40B4-BE49-F238E27FC236}">
                <a16:creationId xmlns:a16="http://schemas.microsoft.com/office/drawing/2014/main" id="{A4204991-2C51-F339-46C3-4DED16CD8DD7}"/>
              </a:ext>
            </a:extLst>
          </p:cNvPr>
          <p:cNvSpPr/>
          <p:nvPr/>
        </p:nvSpPr>
        <p:spPr>
          <a:xfrm rot="-5400000" flipH="1">
            <a:off x="4124392" y="6892435"/>
            <a:ext cx="4629117" cy="6224974"/>
          </a:xfrm>
          <a:custGeom>
            <a:avLst/>
            <a:gdLst/>
            <a:ahLst/>
            <a:cxnLst/>
            <a:rect l="l" t="t" r="r" b="b"/>
            <a:pathLst>
              <a:path w="4629117" h="6224974" extrusionOk="0">
                <a:moveTo>
                  <a:pt x="4629117" y="0"/>
                </a:moveTo>
                <a:lnTo>
                  <a:pt x="0" y="0"/>
                </a:lnTo>
                <a:lnTo>
                  <a:pt x="0" y="6224974"/>
                </a:lnTo>
                <a:lnTo>
                  <a:pt x="4629117" y="6224974"/>
                </a:lnTo>
                <a:lnTo>
                  <a:pt x="4629117" y="0"/>
                </a:lnTo>
                <a:close/>
              </a:path>
            </a:pathLst>
          </a:custGeom>
          <a:blipFill rotWithShape="1">
            <a:blip r:embed="rId4">
              <a:alphaModFix/>
            </a:blip>
            <a:stretch>
              <a:fillRect/>
            </a:stretch>
          </a:blipFill>
          <a:ln>
            <a:noFill/>
          </a:ln>
        </p:spPr>
      </p:sp>
      <p:sp>
        <p:nvSpPr>
          <p:cNvPr id="119" name="Google Shape;119;p2">
            <a:extLst>
              <a:ext uri="{FF2B5EF4-FFF2-40B4-BE49-F238E27FC236}">
                <a16:creationId xmlns:a16="http://schemas.microsoft.com/office/drawing/2014/main" id="{686D307B-DE4B-BBC9-F532-4CEB78646550}"/>
              </a:ext>
            </a:extLst>
          </p:cNvPr>
          <p:cNvSpPr txBox="1"/>
          <p:nvPr/>
        </p:nvSpPr>
        <p:spPr>
          <a:xfrm>
            <a:off x="6453853" y="1447683"/>
            <a:ext cx="10070376" cy="7171194"/>
          </a:xfrm>
          <a:prstGeom prst="rect">
            <a:avLst/>
          </a:prstGeom>
          <a:noFill/>
          <a:ln>
            <a:noFill/>
          </a:ln>
        </p:spPr>
        <p:txBody>
          <a:bodyPr spcFirstLastPara="1" wrap="square" lIns="0" tIns="0" rIns="0" bIns="0" anchor="t" anchorCtr="0">
            <a:spAutoFit/>
          </a:bodyPr>
          <a:lstStyle/>
          <a:p>
            <a:pPr lvl="0" algn="just">
              <a:lnSpc>
                <a:spcPct val="233044"/>
              </a:lnSpc>
            </a:pPr>
            <a:r>
              <a:rPr lang="en-US" sz="2000" dirty="0">
                <a:latin typeface="Fira Sans" panose="020B0503050000020004" pitchFamily="34" charset="0"/>
              </a:rPr>
              <a:t>This study employs a quantitative approach (</a:t>
            </a:r>
            <a:r>
              <a:rPr lang="en-US" sz="2000" dirty="0" err="1">
                <a:latin typeface="Fira Sans" panose="020B0503050000020004" pitchFamily="34" charset="0"/>
              </a:rPr>
              <a:t>Rosyidah</a:t>
            </a:r>
            <a:r>
              <a:rPr lang="en-US" sz="2000" dirty="0">
                <a:latin typeface="Fira Sans" panose="020B0503050000020004" pitchFamily="34" charset="0"/>
              </a:rPr>
              <a:t> &amp; </a:t>
            </a:r>
            <a:r>
              <a:rPr lang="en-US" sz="2000" dirty="0" err="1">
                <a:latin typeface="Fira Sans" panose="020B0503050000020004" pitchFamily="34" charset="0"/>
              </a:rPr>
              <a:t>Masykuroh</a:t>
            </a:r>
            <a:r>
              <a:rPr lang="en-US" sz="2000" dirty="0">
                <a:latin typeface="Fira Sans" panose="020B0503050000020004" pitchFamily="34" charset="0"/>
              </a:rPr>
              <a:t>, 2024) with an ex post facto design (Kurniawan &amp; Arifah, 2023) without administering any treatment, involving all students of class XI.7 as respondents through total sampling, utilizing the adapted Intrinsic Motivation Inventory (IMI) questionnaire to measure intrinsic motivation and the adapted Student Engagement in School Items (SESI) to measure participation on a 4-point Likert scale, whose validity was tested using Corrected Item–Total Correlation and reliability using Cronbach's Alpha, with data collected through questionnaire distribution during PJOK instruction and subsequently analyzed using IBM SPSS Statistics through descriptive statistics, normality tests, linearity tests, and simple linear regression analysis at a significance level of α = 0.05.</a:t>
            </a:r>
            <a:endParaRPr sz="2000" dirty="0">
              <a:latin typeface="Fira Sans" panose="020B0503050000020004" pitchFamily="34" charset="0"/>
            </a:endParaRPr>
          </a:p>
        </p:txBody>
      </p:sp>
      <p:grpSp>
        <p:nvGrpSpPr>
          <p:cNvPr id="121" name="Google Shape;121;p2">
            <a:extLst>
              <a:ext uri="{FF2B5EF4-FFF2-40B4-BE49-F238E27FC236}">
                <a16:creationId xmlns:a16="http://schemas.microsoft.com/office/drawing/2014/main" id="{D2F88F3A-BD9D-FAE5-C6CC-D8F3C90F276F}"/>
              </a:ext>
            </a:extLst>
          </p:cNvPr>
          <p:cNvGrpSpPr/>
          <p:nvPr/>
        </p:nvGrpSpPr>
        <p:grpSpPr>
          <a:xfrm>
            <a:off x="16497052" y="2765547"/>
            <a:ext cx="6119648" cy="6119648"/>
            <a:chOff x="0" y="0"/>
            <a:chExt cx="812800" cy="812800"/>
          </a:xfrm>
        </p:grpSpPr>
        <p:sp>
          <p:nvSpPr>
            <p:cNvPr id="122" name="Google Shape;122;p2">
              <a:extLst>
                <a:ext uri="{FF2B5EF4-FFF2-40B4-BE49-F238E27FC236}">
                  <a16:creationId xmlns:a16="http://schemas.microsoft.com/office/drawing/2014/main" id="{BBF221AB-36BC-CF7A-2FB1-D98CC38C4928}"/>
                </a:ext>
              </a:extLst>
            </p:cNvPr>
            <p:cNvSpPr/>
            <p:nvPr/>
          </p:nvSpPr>
          <p:spPr>
            <a:xfrm>
              <a:off x="0" y="0"/>
              <a:ext cx="812800" cy="812800"/>
            </a:xfrm>
            <a:custGeom>
              <a:avLst/>
              <a:gdLst/>
              <a:ahLst/>
              <a:cxn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sp>
        <p:sp>
          <p:nvSpPr>
            <p:cNvPr id="123" name="Google Shape;123;p2">
              <a:extLst>
                <a:ext uri="{FF2B5EF4-FFF2-40B4-BE49-F238E27FC236}">
                  <a16:creationId xmlns:a16="http://schemas.microsoft.com/office/drawing/2014/main" id="{69FDFD05-FA57-370E-4916-AD4AA9584E33}"/>
                </a:ext>
              </a:extLst>
            </p:cNvPr>
            <p:cNvSpPr txBox="1"/>
            <p:nvPr/>
          </p:nvSpPr>
          <p:spPr>
            <a:xfrm>
              <a:off x="139700" y="82550"/>
              <a:ext cx="533400" cy="590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24" name="Google Shape;124;p2">
            <a:extLst>
              <a:ext uri="{FF2B5EF4-FFF2-40B4-BE49-F238E27FC236}">
                <a16:creationId xmlns:a16="http://schemas.microsoft.com/office/drawing/2014/main" id="{B7BB1291-7937-FFAA-3E4E-061ABF8185E8}"/>
              </a:ext>
            </a:extLst>
          </p:cNvPr>
          <p:cNvGrpSpPr/>
          <p:nvPr/>
        </p:nvGrpSpPr>
        <p:grpSpPr>
          <a:xfrm>
            <a:off x="308966" y="373605"/>
            <a:ext cx="5601330" cy="933145"/>
            <a:chOff x="0" y="0"/>
            <a:chExt cx="7468440" cy="1244194"/>
          </a:xfrm>
        </p:grpSpPr>
        <p:grpSp>
          <p:nvGrpSpPr>
            <p:cNvPr id="125" name="Google Shape;125;p2">
              <a:extLst>
                <a:ext uri="{FF2B5EF4-FFF2-40B4-BE49-F238E27FC236}">
                  <a16:creationId xmlns:a16="http://schemas.microsoft.com/office/drawing/2014/main" id="{41268A1C-2CA3-3062-486C-C6FD4E9068D6}"/>
                </a:ext>
              </a:extLst>
            </p:cNvPr>
            <p:cNvGrpSpPr/>
            <p:nvPr/>
          </p:nvGrpSpPr>
          <p:grpSpPr>
            <a:xfrm>
              <a:off x="0" y="0"/>
              <a:ext cx="7468440" cy="1244194"/>
              <a:chOff x="0" y="0"/>
              <a:chExt cx="1129977" cy="188247"/>
            </a:xfrm>
          </p:grpSpPr>
          <p:sp>
            <p:nvSpPr>
              <p:cNvPr id="126" name="Google Shape;126;p2">
                <a:extLst>
                  <a:ext uri="{FF2B5EF4-FFF2-40B4-BE49-F238E27FC236}">
                    <a16:creationId xmlns:a16="http://schemas.microsoft.com/office/drawing/2014/main" id="{216A02A2-C705-5BE4-887F-057D29133D43}"/>
                  </a:ext>
                </a:extLst>
              </p:cNvPr>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a:extLst>
                  <a:ext uri="{FF2B5EF4-FFF2-40B4-BE49-F238E27FC236}">
                    <a16:creationId xmlns:a16="http://schemas.microsoft.com/office/drawing/2014/main" id="{0515F865-C4C7-203C-9217-A42DD8905830}"/>
                  </a:ext>
                </a:extLst>
              </p:cNvPr>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8" name="Google Shape;128;p2">
              <a:extLst>
                <a:ext uri="{FF2B5EF4-FFF2-40B4-BE49-F238E27FC236}">
                  <a16:creationId xmlns:a16="http://schemas.microsoft.com/office/drawing/2014/main" id="{825B6EA0-380C-E592-648D-2A57B7948A60}"/>
                </a:ext>
              </a:extLst>
            </p:cNvPr>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5">
                <a:alphaModFix/>
              </a:blip>
              <a:stretch>
                <a:fillRect/>
              </a:stretch>
            </a:blipFill>
            <a:ln>
              <a:noFill/>
            </a:ln>
          </p:spPr>
        </p:sp>
        <p:sp>
          <p:nvSpPr>
            <p:cNvPr id="129" name="Google Shape;129;p2">
              <a:extLst>
                <a:ext uri="{FF2B5EF4-FFF2-40B4-BE49-F238E27FC236}">
                  <a16:creationId xmlns:a16="http://schemas.microsoft.com/office/drawing/2014/main" id="{2DA50AEA-331E-710E-08B7-758B0BF798FE}"/>
                </a:ext>
              </a:extLst>
            </p:cNvPr>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6">
                <a:alphaModFix/>
              </a:blip>
              <a:stretch>
                <a:fillRect/>
              </a:stretch>
            </a:blipFill>
            <a:ln>
              <a:noFill/>
            </a:ln>
          </p:spPr>
        </p:sp>
        <p:sp>
          <p:nvSpPr>
            <p:cNvPr id="130" name="Google Shape;130;p2">
              <a:extLst>
                <a:ext uri="{FF2B5EF4-FFF2-40B4-BE49-F238E27FC236}">
                  <a16:creationId xmlns:a16="http://schemas.microsoft.com/office/drawing/2014/main" id="{D99E63EF-CE99-CABE-BB2C-BBEC5AC00094}"/>
                </a:ext>
              </a:extLst>
            </p:cNvPr>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7">
                <a:alphaModFix/>
              </a:blip>
              <a:stretch>
                <a:fillRect/>
              </a:stretch>
            </a:blipFill>
            <a:ln>
              <a:noFill/>
            </a:ln>
          </p:spPr>
        </p:sp>
        <p:sp>
          <p:nvSpPr>
            <p:cNvPr id="131" name="Google Shape;131;p2">
              <a:extLst>
                <a:ext uri="{FF2B5EF4-FFF2-40B4-BE49-F238E27FC236}">
                  <a16:creationId xmlns:a16="http://schemas.microsoft.com/office/drawing/2014/main" id="{D6CF72F2-8F7D-5917-77EE-E641A5504E0C}"/>
                </a:ext>
              </a:extLst>
            </p:cNvPr>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8">
                <a:alphaModFix/>
              </a:blip>
              <a:stretch>
                <a:fillRect/>
              </a:stretch>
            </a:blipFill>
            <a:ln>
              <a:noFill/>
            </a:ln>
          </p:spPr>
        </p:sp>
      </p:grpSp>
      <p:sp>
        <p:nvSpPr>
          <p:cNvPr id="132" name="Google Shape;132;p2">
            <a:extLst>
              <a:ext uri="{FF2B5EF4-FFF2-40B4-BE49-F238E27FC236}">
                <a16:creationId xmlns:a16="http://schemas.microsoft.com/office/drawing/2014/main" id="{1B0016B5-23FE-6BF3-8FAD-CC8C219667BE}"/>
              </a:ext>
            </a:extLst>
          </p:cNvPr>
          <p:cNvSpPr/>
          <p:nvPr/>
        </p:nvSpPr>
        <p:spPr>
          <a:xfrm>
            <a:off x="-1736595" y="840178"/>
            <a:ext cx="3473190" cy="6745532"/>
          </a:xfrm>
          <a:custGeom>
            <a:avLst/>
            <a:gdLst/>
            <a:ahLst/>
            <a:cxnLst/>
            <a:rect l="l" t="t" r="r" b="b"/>
            <a:pathLst>
              <a:path w="3473190" h="6745532" extrusionOk="0">
                <a:moveTo>
                  <a:pt x="0" y="0"/>
                </a:moveTo>
                <a:lnTo>
                  <a:pt x="3473190" y="0"/>
                </a:lnTo>
                <a:lnTo>
                  <a:pt x="3473190" y="6745531"/>
                </a:lnTo>
                <a:lnTo>
                  <a:pt x="0" y="6745531"/>
                </a:lnTo>
                <a:lnTo>
                  <a:pt x="0" y="0"/>
                </a:lnTo>
                <a:close/>
              </a:path>
            </a:pathLst>
          </a:custGeom>
          <a:blipFill rotWithShape="1">
            <a:blip r:embed="rId9">
              <a:alphaModFix/>
            </a:blip>
            <a:stretch>
              <a:fillRect l="-69767" r="-71668" b="-24313"/>
            </a:stretch>
          </a:blipFill>
          <a:ln>
            <a:noFill/>
          </a:ln>
        </p:spPr>
      </p:sp>
      <p:sp>
        <p:nvSpPr>
          <p:cNvPr id="133" name="Google Shape;133;p2">
            <a:extLst>
              <a:ext uri="{FF2B5EF4-FFF2-40B4-BE49-F238E27FC236}">
                <a16:creationId xmlns:a16="http://schemas.microsoft.com/office/drawing/2014/main" id="{9515205F-A3BC-361F-4145-44C3238986E3}"/>
              </a:ext>
            </a:extLst>
          </p:cNvPr>
          <p:cNvSpPr/>
          <p:nvPr/>
        </p:nvSpPr>
        <p:spPr>
          <a:xfrm>
            <a:off x="16551405" y="3259390"/>
            <a:ext cx="3473190" cy="6745532"/>
          </a:xfrm>
          <a:custGeom>
            <a:avLst/>
            <a:gdLst/>
            <a:ahLst/>
            <a:cxnLst/>
            <a:rect l="l" t="t" r="r" b="b"/>
            <a:pathLst>
              <a:path w="3473190" h="6745532" extrusionOk="0">
                <a:moveTo>
                  <a:pt x="0" y="0"/>
                </a:moveTo>
                <a:lnTo>
                  <a:pt x="3473190" y="0"/>
                </a:lnTo>
                <a:lnTo>
                  <a:pt x="3473190" y="6745532"/>
                </a:lnTo>
                <a:lnTo>
                  <a:pt x="0" y="6745532"/>
                </a:lnTo>
                <a:lnTo>
                  <a:pt x="0" y="0"/>
                </a:lnTo>
                <a:close/>
              </a:path>
            </a:pathLst>
          </a:custGeom>
          <a:blipFill rotWithShape="1">
            <a:blip r:embed="rId9">
              <a:alphaModFix/>
            </a:blip>
            <a:stretch>
              <a:fillRect l="-69767" r="-71668" b="-24313"/>
            </a:stretch>
          </a:blipFill>
          <a:ln>
            <a:noFill/>
          </a:ln>
        </p:spPr>
      </p:sp>
      <p:grpSp>
        <p:nvGrpSpPr>
          <p:cNvPr id="134" name="Google Shape;134;p2">
            <a:extLst>
              <a:ext uri="{FF2B5EF4-FFF2-40B4-BE49-F238E27FC236}">
                <a16:creationId xmlns:a16="http://schemas.microsoft.com/office/drawing/2014/main" id="{2DC13A3E-64EB-D1D3-F08D-5B88200A2EAC}"/>
              </a:ext>
            </a:extLst>
          </p:cNvPr>
          <p:cNvGrpSpPr/>
          <p:nvPr/>
        </p:nvGrpSpPr>
        <p:grpSpPr>
          <a:xfrm>
            <a:off x="3319072" y="416885"/>
            <a:ext cx="950102" cy="819865"/>
            <a:chOff x="4013474" y="57707"/>
            <a:chExt cx="1266803" cy="1093154"/>
          </a:xfrm>
        </p:grpSpPr>
        <p:sp>
          <p:nvSpPr>
            <p:cNvPr id="135" name="Google Shape;135;p2">
              <a:extLst>
                <a:ext uri="{FF2B5EF4-FFF2-40B4-BE49-F238E27FC236}">
                  <a16:creationId xmlns:a16="http://schemas.microsoft.com/office/drawing/2014/main" id="{1E40AA5C-CA80-062C-F6F4-8BFD5EB0845D}"/>
                </a:ext>
              </a:extLst>
            </p:cNvPr>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10">
                <a:alphaModFix/>
              </a:blip>
              <a:stretch>
                <a:fillRect l="-36059" r="-34659" b="-150150"/>
              </a:stretch>
            </a:blipFill>
            <a:ln>
              <a:noFill/>
            </a:ln>
          </p:spPr>
        </p:sp>
        <p:sp>
          <p:nvSpPr>
            <p:cNvPr id="136" name="Google Shape;136;p2">
              <a:extLst>
                <a:ext uri="{FF2B5EF4-FFF2-40B4-BE49-F238E27FC236}">
                  <a16:creationId xmlns:a16="http://schemas.microsoft.com/office/drawing/2014/main" id="{061DEF4F-6776-D169-88D0-F1AA5FC3FF94}"/>
                </a:ext>
              </a:extLst>
            </p:cNvPr>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137" name="Google Shape;137;p2">
              <a:extLst>
                <a:ext uri="{FF2B5EF4-FFF2-40B4-BE49-F238E27FC236}">
                  <a16:creationId xmlns:a16="http://schemas.microsoft.com/office/drawing/2014/main" id="{67430AA1-11A3-9D29-6DD2-8D51C6CF5333}"/>
                </a:ext>
              </a:extLst>
            </p:cNvPr>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6"/>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138" name="Google Shape;138;p2">
              <a:extLst>
                <a:ext uri="{FF2B5EF4-FFF2-40B4-BE49-F238E27FC236}">
                  <a16:creationId xmlns:a16="http://schemas.microsoft.com/office/drawing/2014/main" id="{07D3FE21-56EA-3A15-7D08-2DF6235DB0B0}"/>
                </a:ext>
              </a:extLst>
            </p:cNvPr>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139" name="Google Shape;139;p2">
              <a:extLst>
                <a:ext uri="{FF2B5EF4-FFF2-40B4-BE49-F238E27FC236}">
                  <a16:creationId xmlns:a16="http://schemas.microsoft.com/office/drawing/2014/main" id="{4BEB55E2-141F-5B91-2364-69056BB440DB}"/>
                </a:ext>
              </a:extLst>
            </p:cNvPr>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140" name="Google Shape;140;p2">
              <a:extLst>
                <a:ext uri="{FF2B5EF4-FFF2-40B4-BE49-F238E27FC236}">
                  <a16:creationId xmlns:a16="http://schemas.microsoft.com/office/drawing/2014/main" id="{C0E7A1D3-5BDD-50C8-E8E3-FADD8AC7E8FC}"/>
                </a:ext>
              </a:extLst>
            </p:cNvPr>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spTree>
    <p:extLst>
      <p:ext uri="{BB962C8B-B14F-4D97-AF65-F5344CB8AC3E}">
        <p14:creationId xmlns:p14="http://schemas.microsoft.com/office/powerpoint/2010/main" val="41007878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9">
          <a:extLst>
            <a:ext uri="{FF2B5EF4-FFF2-40B4-BE49-F238E27FC236}">
              <a16:creationId xmlns:a16="http://schemas.microsoft.com/office/drawing/2014/main" id="{5BD1C78E-D2C1-7A65-404C-84A7938F62F8}"/>
            </a:ext>
          </a:extLst>
        </p:cNvPr>
        <p:cNvGrpSpPr/>
        <p:nvPr/>
      </p:nvGrpSpPr>
      <p:grpSpPr>
        <a:xfrm>
          <a:off x="0" y="0"/>
          <a:ext cx="0" cy="0"/>
          <a:chOff x="0" y="0"/>
          <a:chExt cx="0" cy="0"/>
        </a:xfrm>
      </p:grpSpPr>
      <p:sp>
        <p:nvSpPr>
          <p:cNvPr id="110" name="Google Shape;110;p2">
            <a:extLst>
              <a:ext uri="{FF2B5EF4-FFF2-40B4-BE49-F238E27FC236}">
                <a16:creationId xmlns:a16="http://schemas.microsoft.com/office/drawing/2014/main" id="{128EC0FC-9B04-C771-0F09-69B1F36BCFCF}"/>
              </a:ext>
            </a:extLst>
          </p:cNvPr>
          <p:cNvSpPr/>
          <p:nvPr/>
        </p:nvSpPr>
        <p:spPr>
          <a:xfrm>
            <a:off x="15040256" y="-926657"/>
            <a:ext cx="4870338" cy="5006890"/>
          </a:xfrm>
          <a:custGeom>
            <a:avLst/>
            <a:gdLst/>
            <a:ahLst/>
            <a:cxnLst/>
            <a:rect l="l" t="t" r="r" b="b"/>
            <a:pathLst>
              <a:path w="4870338" h="5006890" extrusionOk="0">
                <a:moveTo>
                  <a:pt x="0" y="0"/>
                </a:moveTo>
                <a:lnTo>
                  <a:pt x="4870338" y="0"/>
                </a:lnTo>
                <a:lnTo>
                  <a:pt x="4870338" y="5006890"/>
                </a:lnTo>
                <a:lnTo>
                  <a:pt x="0" y="5006890"/>
                </a:lnTo>
                <a:lnTo>
                  <a:pt x="0" y="0"/>
                </a:lnTo>
                <a:close/>
              </a:path>
            </a:pathLst>
          </a:custGeom>
          <a:blipFill rotWithShape="1">
            <a:blip r:embed="rId3">
              <a:alphaModFix/>
            </a:blip>
            <a:stretch>
              <a:fillRect/>
            </a:stretch>
          </a:blipFill>
          <a:ln>
            <a:noFill/>
          </a:ln>
        </p:spPr>
      </p:sp>
      <p:grpSp>
        <p:nvGrpSpPr>
          <p:cNvPr id="111" name="Google Shape;111;p2">
            <a:extLst>
              <a:ext uri="{FF2B5EF4-FFF2-40B4-BE49-F238E27FC236}">
                <a16:creationId xmlns:a16="http://schemas.microsoft.com/office/drawing/2014/main" id="{5EBFB6D7-1588-1199-C0E5-E5CB889AA477}"/>
              </a:ext>
            </a:extLst>
          </p:cNvPr>
          <p:cNvGrpSpPr/>
          <p:nvPr/>
        </p:nvGrpSpPr>
        <p:grpSpPr>
          <a:xfrm>
            <a:off x="-389851" y="7477581"/>
            <a:ext cx="5033946" cy="3764559"/>
            <a:chOff x="0" y="-57150"/>
            <a:chExt cx="1325813" cy="991489"/>
          </a:xfrm>
        </p:grpSpPr>
        <p:sp>
          <p:nvSpPr>
            <p:cNvPr id="112" name="Google Shape;112;p2">
              <a:extLst>
                <a:ext uri="{FF2B5EF4-FFF2-40B4-BE49-F238E27FC236}">
                  <a16:creationId xmlns:a16="http://schemas.microsoft.com/office/drawing/2014/main" id="{81BCAE22-EB8C-B61E-5DD8-ECFE40688B4B}"/>
                </a:ext>
              </a:extLst>
            </p:cNvPr>
            <p:cNvSpPr/>
            <p:nvPr/>
          </p:nvSpPr>
          <p:spPr>
            <a:xfrm>
              <a:off x="0" y="0"/>
              <a:ext cx="1325813" cy="934339"/>
            </a:xfrm>
            <a:custGeom>
              <a:avLst/>
              <a:gdLst/>
              <a:ahLst/>
              <a:cxnLst/>
              <a:rect l="l" t="t" r="r" b="b"/>
              <a:pathLst>
                <a:path w="1325813" h="934339" extrusionOk="0">
                  <a:moveTo>
                    <a:pt x="0" y="0"/>
                  </a:moveTo>
                  <a:lnTo>
                    <a:pt x="1325813" y="0"/>
                  </a:lnTo>
                  <a:lnTo>
                    <a:pt x="1325813" y="934339"/>
                  </a:lnTo>
                  <a:lnTo>
                    <a:pt x="0" y="934339"/>
                  </a:lnTo>
                  <a:close/>
                </a:path>
              </a:pathLst>
            </a:custGeom>
            <a:solidFill>
              <a:srgbClr val="0C3470"/>
            </a:solidFill>
            <a:ln>
              <a:noFill/>
            </a:ln>
          </p:spPr>
        </p:sp>
        <p:sp>
          <p:nvSpPr>
            <p:cNvPr id="113" name="Google Shape;113;p2">
              <a:extLst>
                <a:ext uri="{FF2B5EF4-FFF2-40B4-BE49-F238E27FC236}">
                  <a16:creationId xmlns:a16="http://schemas.microsoft.com/office/drawing/2014/main" id="{D0BCF255-665F-602A-943E-177F3EFDAEEF}"/>
                </a:ext>
              </a:extLst>
            </p:cNvPr>
            <p:cNvSpPr txBox="1"/>
            <p:nvPr/>
          </p:nvSpPr>
          <p:spPr>
            <a:xfrm>
              <a:off x="0" y="-57150"/>
              <a:ext cx="1325813" cy="991489"/>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4" name="Google Shape;114;p2">
            <a:extLst>
              <a:ext uri="{FF2B5EF4-FFF2-40B4-BE49-F238E27FC236}">
                <a16:creationId xmlns:a16="http://schemas.microsoft.com/office/drawing/2014/main" id="{DD536A3F-221A-BC51-A9C3-EABC045CB9E5}"/>
              </a:ext>
            </a:extLst>
          </p:cNvPr>
          <p:cNvSpPr txBox="1"/>
          <p:nvPr/>
        </p:nvSpPr>
        <p:spPr>
          <a:xfrm>
            <a:off x="1408375" y="3032179"/>
            <a:ext cx="5739367" cy="2215991"/>
          </a:xfrm>
          <a:prstGeom prst="rect">
            <a:avLst/>
          </a:prstGeom>
          <a:noFill/>
          <a:ln>
            <a:noFill/>
          </a:ln>
        </p:spPr>
        <p:txBody>
          <a:bodyPr spcFirstLastPara="1" wrap="square" lIns="0" tIns="0" rIns="0" bIns="0" anchor="t" anchorCtr="0">
            <a:spAutoFit/>
          </a:bodyPr>
          <a:lstStyle/>
          <a:p>
            <a:pPr lvl="0"/>
            <a:r>
              <a:rPr lang="en-US" sz="7200" b="1" dirty="0" err="1">
                <a:latin typeface="Fira Sans"/>
                <a:ea typeface="Fira Sans"/>
                <a:cs typeface="Fira Sans"/>
                <a:sym typeface="Fira Sans"/>
              </a:rPr>
              <a:t>Rsult</a:t>
            </a:r>
            <a:r>
              <a:rPr lang="en-US" sz="7200" b="1" dirty="0">
                <a:latin typeface="Fira Sans"/>
                <a:ea typeface="Fira Sans"/>
                <a:cs typeface="Fira Sans"/>
                <a:sym typeface="Fira Sans"/>
              </a:rPr>
              <a:t> &amp;</a:t>
            </a:r>
          </a:p>
          <a:p>
            <a:pPr lvl="0"/>
            <a:r>
              <a:rPr lang="en-US" sz="7200" b="1" dirty="0">
                <a:latin typeface="Fira Sans"/>
                <a:ea typeface="Fira Sans"/>
                <a:cs typeface="Fira Sans"/>
                <a:sym typeface="Fira Sans"/>
              </a:rPr>
              <a:t>Discussion</a:t>
            </a:r>
            <a:endParaRPr lang="en-US" sz="7200" dirty="0"/>
          </a:p>
        </p:txBody>
      </p:sp>
      <p:grpSp>
        <p:nvGrpSpPr>
          <p:cNvPr id="115" name="Google Shape;115;p2">
            <a:extLst>
              <a:ext uri="{FF2B5EF4-FFF2-40B4-BE49-F238E27FC236}">
                <a16:creationId xmlns:a16="http://schemas.microsoft.com/office/drawing/2014/main" id="{D71F17F1-24FE-4F4E-CB43-5801B6636038}"/>
              </a:ext>
            </a:extLst>
          </p:cNvPr>
          <p:cNvGrpSpPr/>
          <p:nvPr/>
        </p:nvGrpSpPr>
        <p:grpSpPr>
          <a:xfrm>
            <a:off x="7927220" y="9547391"/>
            <a:ext cx="10968787" cy="1350043"/>
            <a:chOff x="0" y="-57150"/>
            <a:chExt cx="2888899" cy="355567"/>
          </a:xfrm>
        </p:grpSpPr>
        <p:sp>
          <p:nvSpPr>
            <p:cNvPr id="116" name="Google Shape;116;p2">
              <a:extLst>
                <a:ext uri="{FF2B5EF4-FFF2-40B4-BE49-F238E27FC236}">
                  <a16:creationId xmlns:a16="http://schemas.microsoft.com/office/drawing/2014/main" id="{C57EA7D6-A1E2-A85B-1D3A-71A9C3BD39EE}"/>
                </a:ext>
              </a:extLst>
            </p:cNvPr>
            <p:cNvSpPr/>
            <p:nvPr/>
          </p:nvSpPr>
          <p:spPr>
            <a:xfrm>
              <a:off x="0" y="0"/>
              <a:ext cx="2888899" cy="298417"/>
            </a:xfrm>
            <a:custGeom>
              <a:avLst/>
              <a:gdLst/>
              <a:ahLst/>
              <a:cxnLst/>
              <a:rect l="l" t="t" r="r" b="b"/>
              <a:pathLst>
                <a:path w="2888899" h="298417" extrusionOk="0">
                  <a:moveTo>
                    <a:pt x="0" y="0"/>
                  </a:moveTo>
                  <a:lnTo>
                    <a:pt x="2888899" y="0"/>
                  </a:lnTo>
                  <a:lnTo>
                    <a:pt x="2888899" y="298417"/>
                  </a:lnTo>
                  <a:lnTo>
                    <a:pt x="0" y="298417"/>
                  </a:lnTo>
                  <a:close/>
                </a:path>
              </a:pathLst>
            </a:custGeom>
            <a:solidFill>
              <a:srgbClr val="0B2957"/>
            </a:solidFill>
            <a:ln>
              <a:noFill/>
            </a:ln>
          </p:spPr>
        </p:sp>
        <p:sp>
          <p:nvSpPr>
            <p:cNvPr id="117" name="Google Shape;117;p2">
              <a:extLst>
                <a:ext uri="{FF2B5EF4-FFF2-40B4-BE49-F238E27FC236}">
                  <a16:creationId xmlns:a16="http://schemas.microsoft.com/office/drawing/2014/main" id="{B9017468-B7F1-7DBA-A6C4-A710762302B6}"/>
                </a:ext>
              </a:extLst>
            </p:cNvPr>
            <p:cNvSpPr txBox="1"/>
            <p:nvPr/>
          </p:nvSpPr>
          <p:spPr>
            <a:xfrm>
              <a:off x="0" y="-57150"/>
              <a:ext cx="2888899" cy="355567"/>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8" name="Google Shape;118;p2">
            <a:extLst>
              <a:ext uri="{FF2B5EF4-FFF2-40B4-BE49-F238E27FC236}">
                <a16:creationId xmlns:a16="http://schemas.microsoft.com/office/drawing/2014/main" id="{9C855D04-7BD4-A5D0-D4CC-2D1044BAFC64}"/>
              </a:ext>
            </a:extLst>
          </p:cNvPr>
          <p:cNvSpPr/>
          <p:nvPr/>
        </p:nvSpPr>
        <p:spPr>
          <a:xfrm rot="-5400000" flipH="1">
            <a:off x="4124392" y="6892435"/>
            <a:ext cx="4629117" cy="6224974"/>
          </a:xfrm>
          <a:custGeom>
            <a:avLst/>
            <a:gdLst/>
            <a:ahLst/>
            <a:cxnLst/>
            <a:rect l="l" t="t" r="r" b="b"/>
            <a:pathLst>
              <a:path w="4629117" h="6224974" extrusionOk="0">
                <a:moveTo>
                  <a:pt x="4629117" y="0"/>
                </a:moveTo>
                <a:lnTo>
                  <a:pt x="0" y="0"/>
                </a:lnTo>
                <a:lnTo>
                  <a:pt x="0" y="6224974"/>
                </a:lnTo>
                <a:lnTo>
                  <a:pt x="4629117" y="6224974"/>
                </a:lnTo>
                <a:lnTo>
                  <a:pt x="4629117" y="0"/>
                </a:lnTo>
                <a:close/>
              </a:path>
            </a:pathLst>
          </a:custGeom>
          <a:blipFill rotWithShape="1">
            <a:blip r:embed="rId4">
              <a:alphaModFix/>
            </a:blip>
            <a:stretch>
              <a:fillRect/>
            </a:stretch>
          </a:blipFill>
          <a:ln>
            <a:noFill/>
          </a:ln>
        </p:spPr>
      </p:sp>
      <p:sp>
        <p:nvSpPr>
          <p:cNvPr id="119" name="Google Shape;119;p2">
            <a:extLst>
              <a:ext uri="{FF2B5EF4-FFF2-40B4-BE49-F238E27FC236}">
                <a16:creationId xmlns:a16="http://schemas.microsoft.com/office/drawing/2014/main" id="{794E44C6-27D2-3EE7-0AC2-66D571D1047C}"/>
              </a:ext>
            </a:extLst>
          </p:cNvPr>
          <p:cNvSpPr txBox="1"/>
          <p:nvPr/>
        </p:nvSpPr>
        <p:spPr>
          <a:xfrm>
            <a:off x="6115450" y="1576788"/>
            <a:ext cx="10435955" cy="6454075"/>
          </a:xfrm>
          <a:prstGeom prst="rect">
            <a:avLst/>
          </a:prstGeom>
          <a:noFill/>
          <a:ln>
            <a:noFill/>
          </a:ln>
        </p:spPr>
        <p:txBody>
          <a:bodyPr spcFirstLastPara="1" wrap="square" lIns="0" tIns="0" rIns="0" bIns="0" anchor="t" anchorCtr="0">
            <a:spAutoFit/>
          </a:bodyPr>
          <a:lstStyle/>
          <a:p>
            <a:pPr lvl="0" algn="just">
              <a:lnSpc>
                <a:spcPct val="233044"/>
              </a:lnSpc>
            </a:pPr>
            <a:r>
              <a:rPr lang="en-US" sz="2000" dirty="0">
                <a:latin typeface="Fira Sans" panose="020B0503050000020004" pitchFamily="34" charset="0"/>
              </a:rPr>
              <a:t>This study involved 33 respondents (63.6% male and 36.4% female), with a mean intrinsic motivation score of 44.09 (SD = 4.51) and a mean participation score of 55.82 (SD = 7.37). The assumption tests revealed that the residuals were normally distributed (KS = 0.110; p = 0.200 &gt; 0.05) and the relationship between intrinsic motivation and participation was linear (Sig. Linearity = 0.000 &lt; 0.05; Sig. Deviation from Linearity = 0.826 &gt; 0.05), thus the assumptions for simple linear regression were met. The regression analysis showed a strong positive correlation (R = 0.767) with a coefficient of determination R² = 0.588, indicating that intrinsic motivation explains 58.8% of the variance in student participation, while the remaining 41.2% is influenced by other factors outside this study.</a:t>
            </a:r>
            <a:endParaRPr sz="2000" dirty="0">
              <a:latin typeface="Fira Sans" panose="020B0503050000020004" pitchFamily="34" charset="0"/>
            </a:endParaRPr>
          </a:p>
        </p:txBody>
      </p:sp>
      <p:grpSp>
        <p:nvGrpSpPr>
          <p:cNvPr id="121" name="Google Shape;121;p2">
            <a:extLst>
              <a:ext uri="{FF2B5EF4-FFF2-40B4-BE49-F238E27FC236}">
                <a16:creationId xmlns:a16="http://schemas.microsoft.com/office/drawing/2014/main" id="{D25CF196-D571-55B6-EAA2-95A4F9D6CFEA}"/>
              </a:ext>
            </a:extLst>
          </p:cNvPr>
          <p:cNvGrpSpPr/>
          <p:nvPr/>
        </p:nvGrpSpPr>
        <p:grpSpPr>
          <a:xfrm>
            <a:off x="16497052" y="2765547"/>
            <a:ext cx="6119648" cy="6119648"/>
            <a:chOff x="0" y="0"/>
            <a:chExt cx="812800" cy="812800"/>
          </a:xfrm>
        </p:grpSpPr>
        <p:sp>
          <p:nvSpPr>
            <p:cNvPr id="122" name="Google Shape;122;p2">
              <a:extLst>
                <a:ext uri="{FF2B5EF4-FFF2-40B4-BE49-F238E27FC236}">
                  <a16:creationId xmlns:a16="http://schemas.microsoft.com/office/drawing/2014/main" id="{1EA32D0F-5A16-5DA1-7DC3-E72817D487DD}"/>
                </a:ext>
              </a:extLst>
            </p:cNvPr>
            <p:cNvSpPr/>
            <p:nvPr/>
          </p:nvSpPr>
          <p:spPr>
            <a:xfrm>
              <a:off x="0" y="0"/>
              <a:ext cx="812800" cy="812800"/>
            </a:xfrm>
            <a:custGeom>
              <a:avLst/>
              <a:gdLst/>
              <a:ahLst/>
              <a:cxn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sp>
        <p:sp>
          <p:nvSpPr>
            <p:cNvPr id="123" name="Google Shape;123;p2">
              <a:extLst>
                <a:ext uri="{FF2B5EF4-FFF2-40B4-BE49-F238E27FC236}">
                  <a16:creationId xmlns:a16="http://schemas.microsoft.com/office/drawing/2014/main" id="{DD7289FD-C72A-B3F7-E080-5F0D4308F8E0}"/>
                </a:ext>
              </a:extLst>
            </p:cNvPr>
            <p:cNvSpPr txBox="1"/>
            <p:nvPr/>
          </p:nvSpPr>
          <p:spPr>
            <a:xfrm>
              <a:off x="139700" y="82550"/>
              <a:ext cx="533400" cy="590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24" name="Google Shape;124;p2">
            <a:extLst>
              <a:ext uri="{FF2B5EF4-FFF2-40B4-BE49-F238E27FC236}">
                <a16:creationId xmlns:a16="http://schemas.microsoft.com/office/drawing/2014/main" id="{14E589C1-5B87-5E81-CC74-48B451743442}"/>
              </a:ext>
            </a:extLst>
          </p:cNvPr>
          <p:cNvGrpSpPr/>
          <p:nvPr/>
        </p:nvGrpSpPr>
        <p:grpSpPr>
          <a:xfrm>
            <a:off x="308966" y="373605"/>
            <a:ext cx="5601330" cy="933145"/>
            <a:chOff x="0" y="0"/>
            <a:chExt cx="7468440" cy="1244194"/>
          </a:xfrm>
        </p:grpSpPr>
        <p:grpSp>
          <p:nvGrpSpPr>
            <p:cNvPr id="125" name="Google Shape;125;p2">
              <a:extLst>
                <a:ext uri="{FF2B5EF4-FFF2-40B4-BE49-F238E27FC236}">
                  <a16:creationId xmlns:a16="http://schemas.microsoft.com/office/drawing/2014/main" id="{DB1CEA6D-0FD5-32C9-5654-6959635C6B00}"/>
                </a:ext>
              </a:extLst>
            </p:cNvPr>
            <p:cNvGrpSpPr/>
            <p:nvPr/>
          </p:nvGrpSpPr>
          <p:grpSpPr>
            <a:xfrm>
              <a:off x="0" y="0"/>
              <a:ext cx="7468440" cy="1244194"/>
              <a:chOff x="0" y="0"/>
              <a:chExt cx="1129977" cy="188247"/>
            </a:xfrm>
          </p:grpSpPr>
          <p:sp>
            <p:nvSpPr>
              <p:cNvPr id="126" name="Google Shape;126;p2">
                <a:extLst>
                  <a:ext uri="{FF2B5EF4-FFF2-40B4-BE49-F238E27FC236}">
                    <a16:creationId xmlns:a16="http://schemas.microsoft.com/office/drawing/2014/main" id="{D7DF850D-B7B1-C0B0-9702-CFE99157B9B3}"/>
                  </a:ext>
                </a:extLst>
              </p:cNvPr>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a:extLst>
                  <a:ext uri="{FF2B5EF4-FFF2-40B4-BE49-F238E27FC236}">
                    <a16:creationId xmlns:a16="http://schemas.microsoft.com/office/drawing/2014/main" id="{2BEACD7A-102B-8E18-1D5F-061D6F9CF6E0}"/>
                  </a:ext>
                </a:extLst>
              </p:cNvPr>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8" name="Google Shape;128;p2">
              <a:extLst>
                <a:ext uri="{FF2B5EF4-FFF2-40B4-BE49-F238E27FC236}">
                  <a16:creationId xmlns:a16="http://schemas.microsoft.com/office/drawing/2014/main" id="{25D17296-1F8E-E203-39F2-303FA0932123}"/>
                </a:ext>
              </a:extLst>
            </p:cNvPr>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5">
                <a:alphaModFix/>
              </a:blip>
              <a:stretch>
                <a:fillRect/>
              </a:stretch>
            </a:blipFill>
            <a:ln>
              <a:noFill/>
            </a:ln>
          </p:spPr>
        </p:sp>
        <p:sp>
          <p:nvSpPr>
            <p:cNvPr id="129" name="Google Shape;129;p2">
              <a:extLst>
                <a:ext uri="{FF2B5EF4-FFF2-40B4-BE49-F238E27FC236}">
                  <a16:creationId xmlns:a16="http://schemas.microsoft.com/office/drawing/2014/main" id="{AB629551-BDC8-4F40-B55D-1EEDA3708215}"/>
                </a:ext>
              </a:extLst>
            </p:cNvPr>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6">
                <a:alphaModFix/>
              </a:blip>
              <a:stretch>
                <a:fillRect/>
              </a:stretch>
            </a:blipFill>
            <a:ln>
              <a:noFill/>
            </a:ln>
          </p:spPr>
        </p:sp>
        <p:sp>
          <p:nvSpPr>
            <p:cNvPr id="130" name="Google Shape;130;p2">
              <a:extLst>
                <a:ext uri="{FF2B5EF4-FFF2-40B4-BE49-F238E27FC236}">
                  <a16:creationId xmlns:a16="http://schemas.microsoft.com/office/drawing/2014/main" id="{B6D2BDA8-05EE-1869-A754-85AD7D83477F}"/>
                </a:ext>
              </a:extLst>
            </p:cNvPr>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7">
                <a:alphaModFix/>
              </a:blip>
              <a:stretch>
                <a:fillRect/>
              </a:stretch>
            </a:blipFill>
            <a:ln>
              <a:noFill/>
            </a:ln>
          </p:spPr>
        </p:sp>
        <p:sp>
          <p:nvSpPr>
            <p:cNvPr id="131" name="Google Shape;131;p2">
              <a:extLst>
                <a:ext uri="{FF2B5EF4-FFF2-40B4-BE49-F238E27FC236}">
                  <a16:creationId xmlns:a16="http://schemas.microsoft.com/office/drawing/2014/main" id="{D8CA7A30-CFFE-E1AF-398D-3D8BB18CE327}"/>
                </a:ext>
              </a:extLst>
            </p:cNvPr>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8">
                <a:alphaModFix/>
              </a:blip>
              <a:stretch>
                <a:fillRect/>
              </a:stretch>
            </a:blipFill>
            <a:ln>
              <a:noFill/>
            </a:ln>
          </p:spPr>
        </p:sp>
      </p:grpSp>
      <p:sp>
        <p:nvSpPr>
          <p:cNvPr id="132" name="Google Shape;132;p2">
            <a:extLst>
              <a:ext uri="{FF2B5EF4-FFF2-40B4-BE49-F238E27FC236}">
                <a16:creationId xmlns:a16="http://schemas.microsoft.com/office/drawing/2014/main" id="{688E07DB-3DF9-316D-6B5E-C45CECC00491}"/>
              </a:ext>
            </a:extLst>
          </p:cNvPr>
          <p:cNvSpPr/>
          <p:nvPr/>
        </p:nvSpPr>
        <p:spPr>
          <a:xfrm>
            <a:off x="-1736595" y="840178"/>
            <a:ext cx="3473190" cy="6745532"/>
          </a:xfrm>
          <a:custGeom>
            <a:avLst/>
            <a:gdLst/>
            <a:ahLst/>
            <a:cxnLst/>
            <a:rect l="l" t="t" r="r" b="b"/>
            <a:pathLst>
              <a:path w="3473190" h="6745532" extrusionOk="0">
                <a:moveTo>
                  <a:pt x="0" y="0"/>
                </a:moveTo>
                <a:lnTo>
                  <a:pt x="3473190" y="0"/>
                </a:lnTo>
                <a:lnTo>
                  <a:pt x="3473190" y="6745531"/>
                </a:lnTo>
                <a:lnTo>
                  <a:pt x="0" y="6745531"/>
                </a:lnTo>
                <a:lnTo>
                  <a:pt x="0" y="0"/>
                </a:lnTo>
                <a:close/>
              </a:path>
            </a:pathLst>
          </a:custGeom>
          <a:blipFill rotWithShape="1">
            <a:blip r:embed="rId9">
              <a:alphaModFix/>
            </a:blip>
            <a:stretch>
              <a:fillRect l="-69767" r="-71668" b="-24313"/>
            </a:stretch>
          </a:blipFill>
          <a:ln>
            <a:noFill/>
          </a:ln>
        </p:spPr>
      </p:sp>
      <p:sp>
        <p:nvSpPr>
          <p:cNvPr id="133" name="Google Shape;133;p2">
            <a:extLst>
              <a:ext uri="{FF2B5EF4-FFF2-40B4-BE49-F238E27FC236}">
                <a16:creationId xmlns:a16="http://schemas.microsoft.com/office/drawing/2014/main" id="{C462245A-4B69-4A2B-97A7-35EDFC03CE74}"/>
              </a:ext>
            </a:extLst>
          </p:cNvPr>
          <p:cNvSpPr/>
          <p:nvPr/>
        </p:nvSpPr>
        <p:spPr>
          <a:xfrm>
            <a:off x="16551405" y="3259390"/>
            <a:ext cx="3473190" cy="6745532"/>
          </a:xfrm>
          <a:custGeom>
            <a:avLst/>
            <a:gdLst/>
            <a:ahLst/>
            <a:cxnLst/>
            <a:rect l="l" t="t" r="r" b="b"/>
            <a:pathLst>
              <a:path w="3473190" h="6745532" extrusionOk="0">
                <a:moveTo>
                  <a:pt x="0" y="0"/>
                </a:moveTo>
                <a:lnTo>
                  <a:pt x="3473190" y="0"/>
                </a:lnTo>
                <a:lnTo>
                  <a:pt x="3473190" y="6745532"/>
                </a:lnTo>
                <a:lnTo>
                  <a:pt x="0" y="6745532"/>
                </a:lnTo>
                <a:lnTo>
                  <a:pt x="0" y="0"/>
                </a:lnTo>
                <a:close/>
              </a:path>
            </a:pathLst>
          </a:custGeom>
          <a:blipFill rotWithShape="1">
            <a:blip r:embed="rId9">
              <a:alphaModFix/>
            </a:blip>
            <a:stretch>
              <a:fillRect l="-69767" r="-71668" b="-24313"/>
            </a:stretch>
          </a:blipFill>
          <a:ln>
            <a:noFill/>
          </a:ln>
        </p:spPr>
      </p:sp>
      <p:grpSp>
        <p:nvGrpSpPr>
          <p:cNvPr id="134" name="Google Shape;134;p2">
            <a:extLst>
              <a:ext uri="{FF2B5EF4-FFF2-40B4-BE49-F238E27FC236}">
                <a16:creationId xmlns:a16="http://schemas.microsoft.com/office/drawing/2014/main" id="{F2F42E30-C82F-149C-FBEE-96DF8B055911}"/>
              </a:ext>
            </a:extLst>
          </p:cNvPr>
          <p:cNvGrpSpPr/>
          <p:nvPr/>
        </p:nvGrpSpPr>
        <p:grpSpPr>
          <a:xfrm>
            <a:off x="3319072" y="416885"/>
            <a:ext cx="950102" cy="819865"/>
            <a:chOff x="4013474" y="57707"/>
            <a:chExt cx="1266803" cy="1093154"/>
          </a:xfrm>
        </p:grpSpPr>
        <p:sp>
          <p:nvSpPr>
            <p:cNvPr id="135" name="Google Shape;135;p2">
              <a:extLst>
                <a:ext uri="{FF2B5EF4-FFF2-40B4-BE49-F238E27FC236}">
                  <a16:creationId xmlns:a16="http://schemas.microsoft.com/office/drawing/2014/main" id="{9F19A3C1-FB00-9303-96DB-22925ABE5D21}"/>
                </a:ext>
              </a:extLst>
            </p:cNvPr>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10">
                <a:alphaModFix/>
              </a:blip>
              <a:stretch>
                <a:fillRect l="-36059" r="-34659" b="-150150"/>
              </a:stretch>
            </a:blipFill>
            <a:ln>
              <a:noFill/>
            </a:ln>
          </p:spPr>
        </p:sp>
        <p:sp>
          <p:nvSpPr>
            <p:cNvPr id="136" name="Google Shape;136;p2">
              <a:extLst>
                <a:ext uri="{FF2B5EF4-FFF2-40B4-BE49-F238E27FC236}">
                  <a16:creationId xmlns:a16="http://schemas.microsoft.com/office/drawing/2014/main" id="{5AA69DDB-D88E-AD47-747D-5F1896BBF31C}"/>
                </a:ext>
              </a:extLst>
            </p:cNvPr>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137" name="Google Shape;137;p2">
              <a:extLst>
                <a:ext uri="{FF2B5EF4-FFF2-40B4-BE49-F238E27FC236}">
                  <a16:creationId xmlns:a16="http://schemas.microsoft.com/office/drawing/2014/main" id="{E5BCEC00-DEE1-575D-A9F0-18A5A32A935F}"/>
                </a:ext>
              </a:extLst>
            </p:cNvPr>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6"/>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138" name="Google Shape;138;p2">
              <a:extLst>
                <a:ext uri="{FF2B5EF4-FFF2-40B4-BE49-F238E27FC236}">
                  <a16:creationId xmlns:a16="http://schemas.microsoft.com/office/drawing/2014/main" id="{D5B84D7F-1044-D0E7-2124-45783B103776}"/>
                </a:ext>
              </a:extLst>
            </p:cNvPr>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139" name="Google Shape;139;p2">
              <a:extLst>
                <a:ext uri="{FF2B5EF4-FFF2-40B4-BE49-F238E27FC236}">
                  <a16:creationId xmlns:a16="http://schemas.microsoft.com/office/drawing/2014/main" id="{E0C93C8F-F888-54F3-617A-3C3F79B76254}"/>
                </a:ext>
              </a:extLst>
            </p:cNvPr>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140" name="Google Shape;140;p2">
              <a:extLst>
                <a:ext uri="{FF2B5EF4-FFF2-40B4-BE49-F238E27FC236}">
                  <a16:creationId xmlns:a16="http://schemas.microsoft.com/office/drawing/2014/main" id="{1D25650E-BD1E-EDA9-2E98-1FB431EC1661}"/>
                </a:ext>
              </a:extLst>
            </p:cNvPr>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spTree>
    <p:extLst>
      <p:ext uri="{BB962C8B-B14F-4D97-AF65-F5344CB8AC3E}">
        <p14:creationId xmlns:p14="http://schemas.microsoft.com/office/powerpoint/2010/main" val="11198268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9">
          <a:extLst>
            <a:ext uri="{FF2B5EF4-FFF2-40B4-BE49-F238E27FC236}">
              <a16:creationId xmlns:a16="http://schemas.microsoft.com/office/drawing/2014/main" id="{82BA3A2A-60A9-4455-8ED9-EA997DD0B37D}"/>
            </a:ext>
          </a:extLst>
        </p:cNvPr>
        <p:cNvGrpSpPr/>
        <p:nvPr/>
      </p:nvGrpSpPr>
      <p:grpSpPr>
        <a:xfrm>
          <a:off x="0" y="0"/>
          <a:ext cx="0" cy="0"/>
          <a:chOff x="0" y="0"/>
          <a:chExt cx="0" cy="0"/>
        </a:xfrm>
      </p:grpSpPr>
      <p:sp>
        <p:nvSpPr>
          <p:cNvPr id="110" name="Google Shape;110;p2">
            <a:extLst>
              <a:ext uri="{FF2B5EF4-FFF2-40B4-BE49-F238E27FC236}">
                <a16:creationId xmlns:a16="http://schemas.microsoft.com/office/drawing/2014/main" id="{5B6EBFBF-0AE4-AEB4-1EA0-04975203CCD8}"/>
              </a:ext>
            </a:extLst>
          </p:cNvPr>
          <p:cNvSpPr/>
          <p:nvPr/>
        </p:nvSpPr>
        <p:spPr>
          <a:xfrm>
            <a:off x="15040256" y="-926657"/>
            <a:ext cx="4870338" cy="5006890"/>
          </a:xfrm>
          <a:custGeom>
            <a:avLst/>
            <a:gdLst/>
            <a:ahLst/>
            <a:cxnLst/>
            <a:rect l="l" t="t" r="r" b="b"/>
            <a:pathLst>
              <a:path w="4870338" h="5006890" extrusionOk="0">
                <a:moveTo>
                  <a:pt x="0" y="0"/>
                </a:moveTo>
                <a:lnTo>
                  <a:pt x="4870338" y="0"/>
                </a:lnTo>
                <a:lnTo>
                  <a:pt x="4870338" y="5006890"/>
                </a:lnTo>
                <a:lnTo>
                  <a:pt x="0" y="5006890"/>
                </a:lnTo>
                <a:lnTo>
                  <a:pt x="0" y="0"/>
                </a:lnTo>
                <a:close/>
              </a:path>
            </a:pathLst>
          </a:custGeom>
          <a:blipFill rotWithShape="1">
            <a:blip r:embed="rId3">
              <a:alphaModFix/>
            </a:blip>
            <a:stretch>
              <a:fillRect/>
            </a:stretch>
          </a:blipFill>
          <a:ln>
            <a:noFill/>
          </a:ln>
        </p:spPr>
      </p:sp>
      <p:grpSp>
        <p:nvGrpSpPr>
          <p:cNvPr id="111" name="Google Shape;111;p2">
            <a:extLst>
              <a:ext uri="{FF2B5EF4-FFF2-40B4-BE49-F238E27FC236}">
                <a16:creationId xmlns:a16="http://schemas.microsoft.com/office/drawing/2014/main" id="{0B31E59F-C594-3110-B9CB-35AD55EA3D42}"/>
              </a:ext>
            </a:extLst>
          </p:cNvPr>
          <p:cNvGrpSpPr/>
          <p:nvPr/>
        </p:nvGrpSpPr>
        <p:grpSpPr>
          <a:xfrm>
            <a:off x="-389851" y="7477581"/>
            <a:ext cx="5033946" cy="3764559"/>
            <a:chOff x="0" y="-57150"/>
            <a:chExt cx="1325813" cy="991489"/>
          </a:xfrm>
        </p:grpSpPr>
        <p:sp>
          <p:nvSpPr>
            <p:cNvPr id="112" name="Google Shape;112;p2">
              <a:extLst>
                <a:ext uri="{FF2B5EF4-FFF2-40B4-BE49-F238E27FC236}">
                  <a16:creationId xmlns:a16="http://schemas.microsoft.com/office/drawing/2014/main" id="{C982F78F-A61C-D7A4-9ACA-C383BA1D5543}"/>
                </a:ext>
              </a:extLst>
            </p:cNvPr>
            <p:cNvSpPr/>
            <p:nvPr/>
          </p:nvSpPr>
          <p:spPr>
            <a:xfrm>
              <a:off x="0" y="0"/>
              <a:ext cx="1325813" cy="934339"/>
            </a:xfrm>
            <a:custGeom>
              <a:avLst/>
              <a:gdLst/>
              <a:ahLst/>
              <a:cxnLst/>
              <a:rect l="l" t="t" r="r" b="b"/>
              <a:pathLst>
                <a:path w="1325813" h="934339" extrusionOk="0">
                  <a:moveTo>
                    <a:pt x="0" y="0"/>
                  </a:moveTo>
                  <a:lnTo>
                    <a:pt x="1325813" y="0"/>
                  </a:lnTo>
                  <a:lnTo>
                    <a:pt x="1325813" y="934339"/>
                  </a:lnTo>
                  <a:lnTo>
                    <a:pt x="0" y="934339"/>
                  </a:lnTo>
                  <a:close/>
                </a:path>
              </a:pathLst>
            </a:custGeom>
            <a:solidFill>
              <a:srgbClr val="0C3470"/>
            </a:solidFill>
            <a:ln>
              <a:noFill/>
            </a:ln>
          </p:spPr>
        </p:sp>
        <p:sp>
          <p:nvSpPr>
            <p:cNvPr id="113" name="Google Shape;113;p2">
              <a:extLst>
                <a:ext uri="{FF2B5EF4-FFF2-40B4-BE49-F238E27FC236}">
                  <a16:creationId xmlns:a16="http://schemas.microsoft.com/office/drawing/2014/main" id="{1B62C89F-F534-15D0-A212-9799BC61FFF5}"/>
                </a:ext>
              </a:extLst>
            </p:cNvPr>
            <p:cNvSpPr txBox="1"/>
            <p:nvPr/>
          </p:nvSpPr>
          <p:spPr>
            <a:xfrm>
              <a:off x="0" y="-57150"/>
              <a:ext cx="1325813" cy="991489"/>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15" name="Google Shape;115;p2">
            <a:extLst>
              <a:ext uri="{FF2B5EF4-FFF2-40B4-BE49-F238E27FC236}">
                <a16:creationId xmlns:a16="http://schemas.microsoft.com/office/drawing/2014/main" id="{66A36064-794F-79FF-ED2E-C59839E26FEE}"/>
              </a:ext>
            </a:extLst>
          </p:cNvPr>
          <p:cNvGrpSpPr/>
          <p:nvPr/>
        </p:nvGrpSpPr>
        <p:grpSpPr>
          <a:xfrm>
            <a:off x="7927220" y="9547391"/>
            <a:ext cx="10968787" cy="1350043"/>
            <a:chOff x="0" y="-57150"/>
            <a:chExt cx="2888899" cy="355567"/>
          </a:xfrm>
        </p:grpSpPr>
        <p:sp>
          <p:nvSpPr>
            <p:cNvPr id="116" name="Google Shape;116;p2">
              <a:extLst>
                <a:ext uri="{FF2B5EF4-FFF2-40B4-BE49-F238E27FC236}">
                  <a16:creationId xmlns:a16="http://schemas.microsoft.com/office/drawing/2014/main" id="{0428A46B-9A78-87E5-288F-D0EADD32C352}"/>
                </a:ext>
              </a:extLst>
            </p:cNvPr>
            <p:cNvSpPr/>
            <p:nvPr/>
          </p:nvSpPr>
          <p:spPr>
            <a:xfrm>
              <a:off x="0" y="0"/>
              <a:ext cx="2888899" cy="298417"/>
            </a:xfrm>
            <a:custGeom>
              <a:avLst/>
              <a:gdLst/>
              <a:ahLst/>
              <a:cxnLst/>
              <a:rect l="l" t="t" r="r" b="b"/>
              <a:pathLst>
                <a:path w="2888899" h="298417" extrusionOk="0">
                  <a:moveTo>
                    <a:pt x="0" y="0"/>
                  </a:moveTo>
                  <a:lnTo>
                    <a:pt x="2888899" y="0"/>
                  </a:lnTo>
                  <a:lnTo>
                    <a:pt x="2888899" y="298417"/>
                  </a:lnTo>
                  <a:lnTo>
                    <a:pt x="0" y="298417"/>
                  </a:lnTo>
                  <a:close/>
                </a:path>
              </a:pathLst>
            </a:custGeom>
            <a:solidFill>
              <a:srgbClr val="0B2957"/>
            </a:solidFill>
            <a:ln>
              <a:noFill/>
            </a:ln>
          </p:spPr>
        </p:sp>
        <p:sp>
          <p:nvSpPr>
            <p:cNvPr id="117" name="Google Shape;117;p2">
              <a:extLst>
                <a:ext uri="{FF2B5EF4-FFF2-40B4-BE49-F238E27FC236}">
                  <a16:creationId xmlns:a16="http://schemas.microsoft.com/office/drawing/2014/main" id="{295A6D07-97E4-EDE3-7041-48C6C3F50D6B}"/>
                </a:ext>
              </a:extLst>
            </p:cNvPr>
            <p:cNvSpPr txBox="1"/>
            <p:nvPr/>
          </p:nvSpPr>
          <p:spPr>
            <a:xfrm>
              <a:off x="0" y="-57150"/>
              <a:ext cx="2888899" cy="355567"/>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8" name="Google Shape;118;p2">
            <a:extLst>
              <a:ext uri="{FF2B5EF4-FFF2-40B4-BE49-F238E27FC236}">
                <a16:creationId xmlns:a16="http://schemas.microsoft.com/office/drawing/2014/main" id="{FBE2A4E1-FCEF-5AE0-8C77-4576B2D13AF8}"/>
              </a:ext>
            </a:extLst>
          </p:cNvPr>
          <p:cNvSpPr/>
          <p:nvPr/>
        </p:nvSpPr>
        <p:spPr>
          <a:xfrm rot="-5400000" flipH="1">
            <a:off x="4124392" y="6892435"/>
            <a:ext cx="4629117" cy="6224974"/>
          </a:xfrm>
          <a:custGeom>
            <a:avLst/>
            <a:gdLst/>
            <a:ahLst/>
            <a:cxnLst/>
            <a:rect l="l" t="t" r="r" b="b"/>
            <a:pathLst>
              <a:path w="4629117" h="6224974" extrusionOk="0">
                <a:moveTo>
                  <a:pt x="4629117" y="0"/>
                </a:moveTo>
                <a:lnTo>
                  <a:pt x="0" y="0"/>
                </a:lnTo>
                <a:lnTo>
                  <a:pt x="0" y="6224974"/>
                </a:lnTo>
                <a:lnTo>
                  <a:pt x="4629117" y="6224974"/>
                </a:lnTo>
                <a:lnTo>
                  <a:pt x="4629117" y="0"/>
                </a:lnTo>
                <a:close/>
              </a:path>
            </a:pathLst>
          </a:custGeom>
          <a:blipFill rotWithShape="1">
            <a:blip r:embed="rId4">
              <a:alphaModFix/>
            </a:blip>
            <a:stretch>
              <a:fillRect/>
            </a:stretch>
          </a:blipFill>
          <a:ln>
            <a:noFill/>
          </a:ln>
        </p:spPr>
      </p:sp>
      <p:sp>
        <p:nvSpPr>
          <p:cNvPr id="119" name="Google Shape;119;p2">
            <a:extLst>
              <a:ext uri="{FF2B5EF4-FFF2-40B4-BE49-F238E27FC236}">
                <a16:creationId xmlns:a16="http://schemas.microsoft.com/office/drawing/2014/main" id="{09287616-557D-B3CB-17D7-2CB49EA36FD7}"/>
              </a:ext>
            </a:extLst>
          </p:cNvPr>
          <p:cNvSpPr txBox="1"/>
          <p:nvPr/>
        </p:nvSpPr>
        <p:spPr>
          <a:xfrm>
            <a:off x="1661121" y="1306750"/>
            <a:ext cx="14965758" cy="6454075"/>
          </a:xfrm>
          <a:prstGeom prst="rect">
            <a:avLst/>
          </a:prstGeom>
          <a:noFill/>
          <a:ln>
            <a:noFill/>
          </a:ln>
        </p:spPr>
        <p:txBody>
          <a:bodyPr spcFirstLastPara="1" wrap="square" lIns="0" tIns="0" rIns="0" bIns="0" anchor="t" anchorCtr="0">
            <a:spAutoFit/>
          </a:bodyPr>
          <a:lstStyle/>
          <a:p>
            <a:pPr lvl="0" algn="just">
              <a:lnSpc>
                <a:spcPct val="233044"/>
              </a:lnSpc>
            </a:pPr>
            <a:r>
              <a:rPr lang="en-US" sz="2000" dirty="0">
                <a:latin typeface="Fira Sans" panose="020B0503050000020004" pitchFamily="34" charset="0"/>
              </a:rPr>
              <a:t>The regression model was significant (F = 44.328; p &lt; 0.001) and intrinsic motivation had a positive and significant effect on participation (B = 1.253; β = 0.767; t = 6.658; p &lt; 0.001) with the regression equation Y = 0.560 + 1.253X, meaning that every 1-unit increase in intrinsic motivation score increases the participation score by 1.253 units. Therefore, the research hypothesis is accepted, namely that intrinsic motivation has a positive and significant effect on student participation in athletics instruction.</a:t>
            </a:r>
          </a:p>
          <a:p>
            <a:pPr lvl="0" algn="just">
              <a:lnSpc>
                <a:spcPct val="233044"/>
              </a:lnSpc>
            </a:pPr>
            <a:endParaRPr lang="en-US" sz="2000" dirty="0">
              <a:latin typeface="Fira Sans" panose="020B0503050000020004" pitchFamily="34" charset="0"/>
            </a:endParaRPr>
          </a:p>
          <a:p>
            <a:pPr lvl="0" algn="just">
              <a:lnSpc>
                <a:spcPct val="233044"/>
              </a:lnSpc>
            </a:pPr>
            <a:r>
              <a:rPr lang="en-US" sz="2000" dirty="0">
                <a:latin typeface="Fira Sans" panose="020B0503050000020004" pitchFamily="34" charset="0"/>
              </a:rPr>
              <a:t>This study found that intrinsic motivation significantly boosts student participation in athletics (B=1.253, R²=0.588, p&lt;0.001), supporting Self-Determination Theory. Teachers should create engaging, student-centered learning. Limitations include a small sample (n=33) and self-report bias. Future studies need larger, multi-school samples and additional variables like teacher support and self-efficacy.</a:t>
            </a:r>
            <a:endParaRPr sz="2000" dirty="0">
              <a:latin typeface="Fira Sans" panose="020B0503050000020004" pitchFamily="34" charset="0"/>
            </a:endParaRPr>
          </a:p>
        </p:txBody>
      </p:sp>
      <p:grpSp>
        <p:nvGrpSpPr>
          <p:cNvPr id="121" name="Google Shape;121;p2">
            <a:extLst>
              <a:ext uri="{FF2B5EF4-FFF2-40B4-BE49-F238E27FC236}">
                <a16:creationId xmlns:a16="http://schemas.microsoft.com/office/drawing/2014/main" id="{AE7C3116-84BE-AE25-6935-56B5D0B8772B}"/>
              </a:ext>
            </a:extLst>
          </p:cNvPr>
          <p:cNvGrpSpPr/>
          <p:nvPr/>
        </p:nvGrpSpPr>
        <p:grpSpPr>
          <a:xfrm>
            <a:off x="16497052" y="2765547"/>
            <a:ext cx="6119648" cy="6119648"/>
            <a:chOff x="0" y="0"/>
            <a:chExt cx="812800" cy="812800"/>
          </a:xfrm>
        </p:grpSpPr>
        <p:sp>
          <p:nvSpPr>
            <p:cNvPr id="122" name="Google Shape;122;p2">
              <a:extLst>
                <a:ext uri="{FF2B5EF4-FFF2-40B4-BE49-F238E27FC236}">
                  <a16:creationId xmlns:a16="http://schemas.microsoft.com/office/drawing/2014/main" id="{3102F3B5-6B2E-92A4-ED80-16C3A4E80CDF}"/>
                </a:ext>
              </a:extLst>
            </p:cNvPr>
            <p:cNvSpPr/>
            <p:nvPr/>
          </p:nvSpPr>
          <p:spPr>
            <a:xfrm>
              <a:off x="0" y="0"/>
              <a:ext cx="812800" cy="812800"/>
            </a:xfrm>
            <a:custGeom>
              <a:avLst/>
              <a:gdLst/>
              <a:ahLst/>
              <a:cxn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sp>
        <p:sp>
          <p:nvSpPr>
            <p:cNvPr id="123" name="Google Shape;123;p2">
              <a:extLst>
                <a:ext uri="{FF2B5EF4-FFF2-40B4-BE49-F238E27FC236}">
                  <a16:creationId xmlns:a16="http://schemas.microsoft.com/office/drawing/2014/main" id="{F9B96008-CDBE-E4D6-D824-333ECA639ACA}"/>
                </a:ext>
              </a:extLst>
            </p:cNvPr>
            <p:cNvSpPr txBox="1"/>
            <p:nvPr/>
          </p:nvSpPr>
          <p:spPr>
            <a:xfrm>
              <a:off x="139700" y="82550"/>
              <a:ext cx="533400" cy="590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24" name="Google Shape;124;p2">
            <a:extLst>
              <a:ext uri="{FF2B5EF4-FFF2-40B4-BE49-F238E27FC236}">
                <a16:creationId xmlns:a16="http://schemas.microsoft.com/office/drawing/2014/main" id="{F5CE0730-2748-2AD2-D26D-FDC0EA25837C}"/>
              </a:ext>
            </a:extLst>
          </p:cNvPr>
          <p:cNvGrpSpPr/>
          <p:nvPr/>
        </p:nvGrpSpPr>
        <p:grpSpPr>
          <a:xfrm>
            <a:off x="308966" y="373605"/>
            <a:ext cx="5601330" cy="933145"/>
            <a:chOff x="0" y="0"/>
            <a:chExt cx="7468440" cy="1244194"/>
          </a:xfrm>
        </p:grpSpPr>
        <p:grpSp>
          <p:nvGrpSpPr>
            <p:cNvPr id="125" name="Google Shape;125;p2">
              <a:extLst>
                <a:ext uri="{FF2B5EF4-FFF2-40B4-BE49-F238E27FC236}">
                  <a16:creationId xmlns:a16="http://schemas.microsoft.com/office/drawing/2014/main" id="{FE544E4F-0C72-794C-4B4C-C993EA6AAA3D}"/>
                </a:ext>
              </a:extLst>
            </p:cNvPr>
            <p:cNvGrpSpPr/>
            <p:nvPr/>
          </p:nvGrpSpPr>
          <p:grpSpPr>
            <a:xfrm>
              <a:off x="0" y="0"/>
              <a:ext cx="7468440" cy="1244194"/>
              <a:chOff x="0" y="0"/>
              <a:chExt cx="1129977" cy="188247"/>
            </a:xfrm>
          </p:grpSpPr>
          <p:sp>
            <p:nvSpPr>
              <p:cNvPr id="126" name="Google Shape;126;p2">
                <a:extLst>
                  <a:ext uri="{FF2B5EF4-FFF2-40B4-BE49-F238E27FC236}">
                    <a16:creationId xmlns:a16="http://schemas.microsoft.com/office/drawing/2014/main" id="{57245CAF-002E-81C7-1A4B-5F27CE8C3891}"/>
                  </a:ext>
                </a:extLst>
              </p:cNvPr>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a:extLst>
                  <a:ext uri="{FF2B5EF4-FFF2-40B4-BE49-F238E27FC236}">
                    <a16:creationId xmlns:a16="http://schemas.microsoft.com/office/drawing/2014/main" id="{0DEE0A50-038D-5662-E740-5584855D79AB}"/>
                  </a:ext>
                </a:extLst>
              </p:cNvPr>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8" name="Google Shape;128;p2">
              <a:extLst>
                <a:ext uri="{FF2B5EF4-FFF2-40B4-BE49-F238E27FC236}">
                  <a16:creationId xmlns:a16="http://schemas.microsoft.com/office/drawing/2014/main" id="{6C4497C9-911F-D686-364B-CB5DF025299B}"/>
                </a:ext>
              </a:extLst>
            </p:cNvPr>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5">
                <a:alphaModFix/>
              </a:blip>
              <a:stretch>
                <a:fillRect/>
              </a:stretch>
            </a:blipFill>
            <a:ln>
              <a:noFill/>
            </a:ln>
          </p:spPr>
        </p:sp>
        <p:sp>
          <p:nvSpPr>
            <p:cNvPr id="129" name="Google Shape;129;p2">
              <a:extLst>
                <a:ext uri="{FF2B5EF4-FFF2-40B4-BE49-F238E27FC236}">
                  <a16:creationId xmlns:a16="http://schemas.microsoft.com/office/drawing/2014/main" id="{2B3C36AA-EE64-F115-8B4B-39621DF7F2A0}"/>
                </a:ext>
              </a:extLst>
            </p:cNvPr>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6">
                <a:alphaModFix/>
              </a:blip>
              <a:stretch>
                <a:fillRect/>
              </a:stretch>
            </a:blipFill>
            <a:ln>
              <a:noFill/>
            </a:ln>
          </p:spPr>
        </p:sp>
        <p:sp>
          <p:nvSpPr>
            <p:cNvPr id="130" name="Google Shape;130;p2">
              <a:extLst>
                <a:ext uri="{FF2B5EF4-FFF2-40B4-BE49-F238E27FC236}">
                  <a16:creationId xmlns:a16="http://schemas.microsoft.com/office/drawing/2014/main" id="{CEAD58F2-1DC9-50F7-9FF3-0B444B83E2F0}"/>
                </a:ext>
              </a:extLst>
            </p:cNvPr>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7">
                <a:alphaModFix/>
              </a:blip>
              <a:stretch>
                <a:fillRect/>
              </a:stretch>
            </a:blipFill>
            <a:ln>
              <a:noFill/>
            </a:ln>
          </p:spPr>
        </p:sp>
        <p:sp>
          <p:nvSpPr>
            <p:cNvPr id="131" name="Google Shape;131;p2">
              <a:extLst>
                <a:ext uri="{FF2B5EF4-FFF2-40B4-BE49-F238E27FC236}">
                  <a16:creationId xmlns:a16="http://schemas.microsoft.com/office/drawing/2014/main" id="{288C1134-843C-38A1-CBDB-CC242D36B490}"/>
                </a:ext>
              </a:extLst>
            </p:cNvPr>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8">
                <a:alphaModFix/>
              </a:blip>
              <a:stretch>
                <a:fillRect/>
              </a:stretch>
            </a:blipFill>
            <a:ln>
              <a:noFill/>
            </a:ln>
          </p:spPr>
        </p:sp>
      </p:grpSp>
      <p:sp>
        <p:nvSpPr>
          <p:cNvPr id="132" name="Google Shape;132;p2">
            <a:extLst>
              <a:ext uri="{FF2B5EF4-FFF2-40B4-BE49-F238E27FC236}">
                <a16:creationId xmlns:a16="http://schemas.microsoft.com/office/drawing/2014/main" id="{48A9C6C9-251C-8FB9-7B18-C896C617D0DB}"/>
              </a:ext>
            </a:extLst>
          </p:cNvPr>
          <p:cNvSpPr/>
          <p:nvPr/>
        </p:nvSpPr>
        <p:spPr>
          <a:xfrm>
            <a:off x="-1736595" y="840178"/>
            <a:ext cx="3473190" cy="6745532"/>
          </a:xfrm>
          <a:custGeom>
            <a:avLst/>
            <a:gdLst/>
            <a:ahLst/>
            <a:cxnLst/>
            <a:rect l="l" t="t" r="r" b="b"/>
            <a:pathLst>
              <a:path w="3473190" h="6745532" extrusionOk="0">
                <a:moveTo>
                  <a:pt x="0" y="0"/>
                </a:moveTo>
                <a:lnTo>
                  <a:pt x="3473190" y="0"/>
                </a:lnTo>
                <a:lnTo>
                  <a:pt x="3473190" y="6745531"/>
                </a:lnTo>
                <a:lnTo>
                  <a:pt x="0" y="6745531"/>
                </a:lnTo>
                <a:lnTo>
                  <a:pt x="0" y="0"/>
                </a:lnTo>
                <a:close/>
              </a:path>
            </a:pathLst>
          </a:custGeom>
          <a:blipFill rotWithShape="1">
            <a:blip r:embed="rId9">
              <a:alphaModFix/>
            </a:blip>
            <a:stretch>
              <a:fillRect l="-69767" r="-71668" b="-24313"/>
            </a:stretch>
          </a:blipFill>
          <a:ln>
            <a:noFill/>
          </a:ln>
        </p:spPr>
      </p:sp>
      <p:sp>
        <p:nvSpPr>
          <p:cNvPr id="133" name="Google Shape;133;p2">
            <a:extLst>
              <a:ext uri="{FF2B5EF4-FFF2-40B4-BE49-F238E27FC236}">
                <a16:creationId xmlns:a16="http://schemas.microsoft.com/office/drawing/2014/main" id="{8830C617-B7B5-7BB6-05A8-16EFA0F8EDEE}"/>
              </a:ext>
            </a:extLst>
          </p:cNvPr>
          <p:cNvSpPr/>
          <p:nvPr/>
        </p:nvSpPr>
        <p:spPr>
          <a:xfrm>
            <a:off x="16551405" y="3259390"/>
            <a:ext cx="3473190" cy="6745532"/>
          </a:xfrm>
          <a:custGeom>
            <a:avLst/>
            <a:gdLst/>
            <a:ahLst/>
            <a:cxnLst/>
            <a:rect l="l" t="t" r="r" b="b"/>
            <a:pathLst>
              <a:path w="3473190" h="6745532" extrusionOk="0">
                <a:moveTo>
                  <a:pt x="0" y="0"/>
                </a:moveTo>
                <a:lnTo>
                  <a:pt x="3473190" y="0"/>
                </a:lnTo>
                <a:lnTo>
                  <a:pt x="3473190" y="6745532"/>
                </a:lnTo>
                <a:lnTo>
                  <a:pt x="0" y="6745532"/>
                </a:lnTo>
                <a:lnTo>
                  <a:pt x="0" y="0"/>
                </a:lnTo>
                <a:close/>
              </a:path>
            </a:pathLst>
          </a:custGeom>
          <a:blipFill rotWithShape="1">
            <a:blip r:embed="rId9">
              <a:alphaModFix/>
            </a:blip>
            <a:stretch>
              <a:fillRect l="-69767" r="-71668" b="-24313"/>
            </a:stretch>
          </a:blipFill>
          <a:ln>
            <a:noFill/>
          </a:ln>
        </p:spPr>
      </p:sp>
      <p:grpSp>
        <p:nvGrpSpPr>
          <p:cNvPr id="134" name="Google Shape;134;p2">
            <a:extLst>
              <a:ext uri="{FF2B5EF4-FFF2-40B4-BE49-F238E27FC236}">
                <a16:creationId xmlns:a16="http://schemas.microsoft.com/office/drawing/2014/main" id="{BA9A64F8-B62F-2A19-F8AC-9E28CF4CE25B}"/>
              </a:ext>
            </a:extLst>
          </p:cNvPr>
          <p:cNvGrpSpPr/>
          <p:nvPr/>
        </p:nvGrpSpPr>
        <p:grpSpPr>
          <a:xfrm>
            <a:off x="3319072" y="416885"/>
            <a:ext cx="950102" cy="819865"/>
            <a:chOff x="4013474" y="57707"/>
            <a:chExt cx="1266803" cy="1093154"/>
          </a:xfrm>
        </p:grpSpPr>
        <p:sp>
          <p:nvSpPr>
            <p:cNvPr id="135" name="Google Shape;135;p2">
              <a:extLst>
                <a:ext uri="{FF2B5EF4-FFF2-40B4-BE49-F238E27FC236}">
                  <a16:creationId xmlns:a16="http://schemas.microsoft.com/office/drawing/2014/main" id="{FF390C5B-2B6C-6F5E-7977-0F78C0DAAA15}"/>
                </a:ext>
              </a:extLst>
            </p:cNvPr>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10">
                <a:alphaModFix/>
              </a:blip>
              <a:stretch>
                <a:fillRect l="-36059" r="-34659" b="-150150"/>
              </a:stretch>
            </a:blipFill>
            <a:ln>
              <a:noFill/>
            </a:ln>
          </p:spPr>
        </p:sp>
        <p:sp>
          <p:nvSpPr>
            <p:cNvPr id="136" name="Google Shape;136;p2">
              <a:extLst>
                <a:ext uri="{FF2B5EF4-FFF2-40B4-BE49-F238E27FC236}">
                  <a16:creationId xmlns:a16="http://schemas.microsoft.com/office/drawing/2014/main" id="{42DB4E1C-6CE6-2CC0-A847-C8FC7F5B965D}"/>
                </a:ext>
              </a:extLst>
            </p:cNvPr>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137" name="Google Shape;137;p2">
              <a:extLst>
                <a:ext uri="{FF2B5EF4-FFF2-40B4-BE49-F238E27FC236}">
                  <a16:creationId xmlns:a16="http://schemas.microsoft.com/office/drawing/2014/main" id="{CE9D7A6E-3CAE-F15D-1FD3-BFA1BB8F63B7}"/>
                </a:ext>
              </a:extLst>
            </p:cNvPr>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6"/>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138" name="Google Shape;138;p2">
              <a:extLst>
                <a:ext uri="{FF2B5EF4-FFF2-40B4-BE49-F238E27FC236}">
                  <a16:creationId xmlns:a16="http://schemas.microsoft.com/office/drawing/2014/main" id="{0866FCBA-09E4-82E7-B684-97F227994AE5}"/>
                </a:ext>
              </a:extLst>
            </p:cNvPr>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139" name="Google Shape;139;p2">
              <a:extLst>
                <a:ext uri="{FF2B5EF4-FFF2-40B4-BE49-F238E27FC236}">
                  <a16:creationId xmlns:a16="http://schemas.microsoft.com/office/drawing/2014/main" id="{9D3B8B80-6060-1F0E-A25E-2CE02C2F98E7}"/>
                </a:ext>
              </a:extLst>
            </p:cNvPr>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140" name="Google Shape;140;p2">
              <a:extLst>
                <a:ext uri="{FF2B5EF4-FFF2-40B4-BE49-F238E27FC236}">
                  <a16:creationId xmlns:a16="http://schemas.microsoft.com/office/drawing/2014/main" id="{EE0F2E42-F754-2A6D-5B37-C1CAC099AAEA}"/>
                </a:ext>
              </a:extLst>
            </p:cNvPr>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spTree>
    <p:extLst>
      <p:ext uri="{BB962C8B-B14F-4D97-AF65-F5344CB8AC3E}">
        <p14:creationId xmlns:p14="http://schemas.microsoft.com/office/powerpoint/2010/main" val="33542770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9">
          <a:extLst>
            <a:ext uri="{FF2B5EF4-FFF2-40B4-BE49-F238E27FC236}">
              <a16:creationId xmlns:a16="http://schemas.microsoft.com/office/drawing/2014/main" id="{CFFF89E3-1DA7-66F2-FBB6-A186F9F97AA6}"/>
            </a:ext>
          </a:extLst>
        </p:cNvPr>
        <p:cNvGrpSpPr/>
        <p:nvPr/>
      </p:nvGrpSpPr>
      <p:grpSpPr>
        <a:xfrm>
          <a:off x="0" y="0"/>
          <a:ext cx="0" cy="0"/>
          <a:chOff x="0" y="0"/>
          <a:chExt cx="0" cy="0"/>
        </a:xfrm>
      </p:grpSpPr>
      <p:sp>
        <p:nvSpPr>
          <p:cNvPr id="110" name="Google Shape;110;p2">
            <a:extLst>
              <a:ext uri="{FF2B5EF4-FFF2-40B4-BE49-F238E27FC236}">
                <a16:creationId xmlns:a16="http://schemas.microsoft.com/office/drawing/2014/main" id="{2CA8B2DC-41E5-904A-0508-BBADB1C6F51D}"/>
              </a:ext>
            </a:extLst>
          </p:cNvPr>
          <p:cNvSpPr/>
          <p:nvPr/>
        </p:nvSpPr>
        <p:spPr>
          <a:xfrm>
            <a:off x="15040256" y="-926657"/>
            <a:ext cx="4870338" cy="5006890"/>
          </a:xfrm>
          <a:custGeom>
            <a:avLst/>
            <a:gdLst/>
            <a:ahLst/>
            <a:cxnLst/>
            <a:rect l="l" t="t" r="r" b="b"/>
            <a:pathLst>
              <a:path w="4870338" h="5006890" extrusionOk="0">
                <a:moveTo>
                  <a:pt x="0" y="0"/>
                </a:moveTo>
                <a:lnTo>
                  <a:pt x="4870338" y="0"/>
                </a:lnTo>
                <a:lnTo>
                  <a:pt x="4870338" y="5006890"/>
                </a:lnTo>
                <a:lnTo>
                  <a:pt x="0" y="5006890"/>
                </a:lnTo>
                <a:lnTo>
                  <a:pt x="0" y="0"/>
                </a:lnTo>
                <a:close/>
              </a:path>
            </a:pathLst>
          </a:custGeom>
          <a:blipFill rotWithShape="1">
            <a:blip r:embed="rId3">
              <a:alphaModFix/>
            </a:blip>
            <a:stretch>
              <a:fillRect/>
            </a:stretch>
          </a:blipFill>
          <a:ln>
            <a:noFill/>
          </a:ln>
        </p:spPr>
      </p:sp>
      <p:grpSp>
        <p:nvGrpSpPr>
          <p:cNvPr id="111" name="Google Shape;111;p2">
            <a:extLst>
              <a:ext uri="{FF2B5EF4-FFF2-40B4-BE49-F238E27FC236}">
                <a16:creationId xmlns:a16="http://schemas.microsoft.com/office/drawing/2014/main" id="{D463E1C6-98FC-ADDD-0EE6-C06CE1802D2B}"/>
              </a:ext>
            </a:extLst>
          </p:cNvPr>
          <p:cNvGrpSpPr/>
          <p:nvPr/>
        </p:nvGrpSpPr>
        <p:grpSpPr>
          <a:xfrm>
            <a:off x="-389851" y="7477581"/>
            <a:ext cx="5033946" cy="3764559"/>
            <a:chOff x="0" y="-57150"/>
            <a:chExt cx="1325813" cy="991489"/>
          </a:xfrm>
        </p:grpSpPr>
        <p:sp>
          <p:nvSpPr>
            <p:cNvPr id="112" name="Google Shape;112;p2">
              <a:extLst>
                <a:ext uri="{FF2B5EF4-FFF2-40B4-BE49-F238E27FC236}">
                  <a16:creationId xmlns:a16="http://schemas.microsoft.com/office/drawing/2014/main" id="{E5801B99-7744-0B8A-463F-69E4893EF2C3}"/>
                </a:ext>
              </a:extLst>
            </p:cNvPr>
            <p:cNvSpPr/>
            <p:nvPr/>
          </p:nvSpPr>
          <p:spPr>
            <a:xfrm>
              <a:off x="0" y="0"/>
              <a:ext cx="1325813" cy="934339"/>
            </a:xfrm>
            <a:custGeom>
              <a:avLst/>
              <a:gdLst/>
              <a:ahLst/>
              <a:cxnLst/>
              <a:rect l="l" t="t" r="r" b="b"/>
              <a:pathLst>
                <a:path w="1325813" h="934339" extrusionOk="0">
                  <a:moveTo>
                    <a:pt x="0" y="0"/>
                  </a:moveTo>
                  <a:lnTo>
                    <a:pt x="1325813" y="0"/>
                  </a:lnTo>
                  <a:lnTo>
                    <a:pt x="1325813" y="934339"/>
                  </a:lnTo>
                  <a:lnTo>
                    <a:pt x="0" y="934339"/>
                  </a:lnTo>
                  <a:close/>
                </a:path>
              </a:pathLst>
            </a:custGeom>
            <a:solidFill>
              <a:srgbClr val="0C3470"/>
            </a:solidFill>
            <a:ln>
              <a:noFill/>
            </a:ln>
          </p:spPr>
        </p:sp>
        <p:sp>
          <p:nvSpPr>
            <p:cNvPr id="113" name="Google Shape;113;p2">
              <a:extLst>
                <a:ext uri="{FF2B5EF4-FFF2-40B4-BE49-F238E27FC236}">
                  <a16:creationId xmlns:a16="http://schemas.microsoft.com/office/drawing/2014/main" id="{83F4D731-20B5-C9AC-7FEB-95AF2BDF1EB0}"/>
                </a:ext>
              </a:extLst>
            </p:cNvPr>
            <p:cNvSpPr txBox="1"/>
            <p:nvPr/>
          </p:nvSpPr>
          <p:spPr>
            <a:xfrm>
              <a:off x="0" y="-57150"/>
              <a:ext cx="1325813" cy="991489"/>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4" name="Google Shape;114;p2">
            <a:extLst>
              <a:ext uri="{FF2B5EF4-FFF2-40B4-BE49-F238E27FC236}">
                <a16:creationId xmlns:a16="http://schemas.microsoft.com/office/drawing/2014/main" id="{61D0493E-C6FE-B312-F530-DA92C1647E59}"/>
              </a:ext>
            </a:extLst>
          </p:cNvPr>
          <p:cNvSpPr txBox="1"/>
          <p:nvPr/>
        </p:nvSpPr>
        <p:spPr>
          <a:xfrm>
            <a:off x="1096105" y="2376339"/>
            <a:ext cx="11423263" cy="6310702"/>
          </a:xfrm>
          <a:prstGeom prst="rect">
            <a:avLst/>
          </a:prstGeom>
          <a:noFill/>
          <a:ln>
            <a:noFill/>
          </a:ln>
        </p:spPr>
        <p:txBody>
          <a:bodyPr spcFirstLastPara="1" wrap="square" lIns="0" tIns="0" rIns="0" bIns="0" anchor="t" anchorCtr="0">
            <a:spAutoFit/>
          </a:bodyPr>
          <a:lstStyle/>
          <a:p>
            <a:pPr>
              <a:lnSpc>
                <a:spcPct val="233044"/>
              </a:lnSpc>
            </a:pPr>
            <a:r>
              <a:rPr lang="en-US" sz="8800" b="1" dirty="0">
                <a:latin typeface="Fira Sans"/>
                <a:ea typeface="Fira Sans"/>
                <a:cs typeface="Fira Sans"/>
                <a:sym typeface="Fira Sans"/>
              </a:rPr>
              <a:t>Conclusion</a:t>
            </a:r>
            <a:endParaRPr lang="en-US" sz="8800" dirty="0"/>
          </a:p>
          <a:p>
            <a:pPr lvl="0">
              <a:lnSpc>
                <a:spcPct val="233044"/>
              </a:lnSpc>
            </a:pPr>
            <a:endParaRPr lang="en-US" sz="8800" dirty="0"/>
          </a:p>
        </p:txBody>
      </p:sp>
      <p:grpSp>
        <p:nvGrpSpPr>
          <p:cNvPr id="115" name="Google Shape;115;p2">
            <a:extLst>
              <a:ext uri="{FF2B5EF4-FFF2-40B4-BE49-F238E27FC236}">
                <a16:creationId xmlns:a16="http://schemas.microsoft.com/office/drawing/2014/main" id="{E879E360-B3D9-AB82-29AA-03FCCDE278C3}"/>
              </a:ext>
            </a:extLst>
          </p:cNvPr>
          <p:cNvGrpSpPr/>
          <p:nvPr/>
        </p:nvGrpSpPr>
        <p:grpSpPr>
          <a:xfrm>
            <a:off x="7927220" y="9547391"/>
            <a:ext cx="10968787" cy="1350043"/>
            <a:chOff x="0" y="-57150"/>
            <a:chExt cx="2888899" cy="355567"/>
          </a:xfrm>
        </p:grpSpPr>
        <p:sp>
          <p:nvSpPr>
            <p:cNvPr id="116" name="Google Shape;116;p2">
              <a:extLst>
                <a:ext uri="{FF2B5EF4-FFF2-40B4-BE49-F238E27FC236}">
                  <a16:creationId xmlns:a16="http://schemas.microsoft.com/office/drawing/2014/main" id="{1A7BD4AC-6D06-08D7-51FB-6880E455BCCA}"/>
                </a:ext>
              </a:extLst>
            </p:cNvPr>
            <p:cNvSpPr/>
            <p:nvPr/>
          </p:nvSpPr>
          <p:spPr>
            <a:xfrm>
              <a:off x="0" y="0"/>
              <a:ext cx="2888899" cy="298417"/>
            </a:xfrm>
            <a:custGeom>
              <a:avLst/>
              <a:gdLst/>
              <a:ahLst/>
              <a:cxnLst/>
              <a:rect l="l" t="t" r="r" b="b"/>
              <a:pathLst>
                <a:path w="2888899" h="298417" extrusionOk="0">
                  <a:moveTo>
                    <a:pt x="0" y="0"/>
                  </a:moveTo>
                  <a:lnTo>
                    <a:pt x="2888899" y="0"/>
                  </a:lnTo>
                  <a:lnTo>
                    <a:pt x="2888899" y="298417"/>
                  </a:lnTo>
                  <a:lnTo>
                    <a:pt x="0" y="298417"/>
                  </a:lnTo>
                  <a:close/>
                </a:path>
              </a:pathLst>
            </a:custGeom>
            <a:solidFill>
              <a:srgbClr val="0B2957"/>
            </a:solidFill>
            <a:ln>
              <a:noFill/>
            </a:ln>
          </p:spPr>
        </p:sp>
        <p:sp>
          <p:nvSpPr>
            <p:cNvPr id="117" name="Google Shape;117;p2">
              <a:extLst>
                <a:ext uri="{FF2B5EF4-FFF2-40B4-BE49-F238E27FC236}">
                  <a16:creationId xmlns:a16="http://schemas.microsoft.com/office/drawing/2014/main" id="{5E6D7B85-939F-63D9-7A46-2A7EB89CD47F}"/>
                </a:ext>
              </a:extLst>
            </p:cNvPr>
            <p:cNvSpPr txBox="1"/>
            <p:nvPr/>
          </p:nvSpPr>
          <p:spPr>
            <a:xfrm>
              <a:off x="0" y="-57150"/>
              <a:ext cx="2888899" cy="355567"/>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8" name="Google Shape;118;p2">
            <a:extLst>
              <a:ext uri="{FF2B5EF4-FFF2-40B4-BE49-F238E27FC236}">
                <a16:creationId xmlns:a16="http://schemas.microsoft.com/office/drawing/2014/main" id="{5750ADB6-92A3-F081-F3CB-F85CD661F48A}"/>
              </a:ext>
            </a:extLst>
          </p:cNvPr>
          <p:cNvSpPr/>
          <p:nvPr/>
        </p:nvSpPr>
        <p:spPr>
          <a:xfrm rot="-5400000" flipH="1">
            <a:off x="4124392" y="6892435"/>
            <a:ext cx="4629117" cy="6224974"/>
          </a:xfrm>
          <a:custGeom>
            <a:avLst/>
            <a:gdLst/>
            <a:ahLst/>
            <a:cxnLst/>
            <a:rect l="l" t="t" r="r" b="b"/>
            <a:pathLst>
              <a:path w="4629117" h="6224974" extrusionOk="0">
                <a:moveTo>
                  <a:pt x="4629117" y="0"/>
                </a:moveTo>
                <a:lnTo>
                  <a:pt x="0" y="0"/>
                </a:lnTo>
                <a:lnTo>
                  <a:pt x="0" y="6224974"/>
                </a:lnTo>
                <a:lnTo>
                  <a:pt x="4629117" y="6224974"/>
                </a:lnTo>
                <a:lnTo>
                  <a:pt x="4629117" y="0"/>
                </a:lnTo>
                <a:close/>
              </a:path>
            </a:pathLst>
          </a:custGeom>
          <a:blipFill rotWithShape="1">
            <a:blip r:embed="rId4">
              <a:alphaModFix/>
            </a:blip>
            <a:stretch>
              <a:fillRect/>
            </a:stretch>
          </a:blipFill>
          <a:ln>
            <a:noFill/>
          </a:ln>
        </p:spPr>
      </p:sp>
      <p:sp>
        <p:nvSpPr>
          <p:cNvPr id="119" name="Google Shape;119;p2">
            <a:extLst>
              <a:ext uri="{FF2B5EF4-FFF2-40B4-BE49-F238E27FC236}">
                <a16:creationId xmlns:a16="http://schemas.microsoft.com/office/drawing/2014/main" id="{B4E4618F-3E39-35D5-994E-1F6FAABE6D54}"/>
              </a:ext>
            </a:extLst>
          </p:cNvPr>
          <p:cNvSpPr txBox="1"/>
          <p:nvPr/>
        </p:nvSpPr>
        <p:spPr>
          <a:xfrm>
            <a:off x="7289073" y="2645994"/>
            <a:ext cx="9262331" cy="5019836"/>
          </a:xfrm>
          <a:prstGeom prst="rect">
            <a:avLst/>
          </a:prstGeom>
          <a:noFill/>
          <a:ln>
            <a:noFill/>
          </a:ln>
        </p:spPr>
        <p:txBody>
          <a:bodyPr spcFirstLastPara="1" wrap="square" lIns="0" tIns="0" rIns="0" bIns="0" anchor="t" anchorCtr="0">
            <a:spAutoFit/>
          </a:bodyPr>
          <a:lstStyle/>
          <a:p>
            <a:pPr lvl="0" algn="just">
              <a:lnSpc>
                <a:spcPct val="233044"/>
              </a:lnSpc>
            </a:pPr>
            <a:r>
              <a:rPr lang="en-US" sz="2000" dirty="0">
                <a:latin typeface="Fira Sans" panose="020B0503050000020004" pitchFamily="34" charset="0"/>
              </a:rPr>
              <a:t>The author extends gratitude to all parties who have provided support in the implementation of this research. Thanks are conveyed to the school principal, the Physical Education, Sports, and Health (PJOK) teacher, and all students who participated as respondents in this study. The author also expresses appreciation to the academic supervisor for the direction, feedback, and guidance provided throughout the research process and the preparation of this article</a:t>
            </a:r>
            <a:endParaRPr sz="2000" dirty="0">
              <a:latin typeface="Fira Sans" panose="020B0503050000020004" pitchFamily="34" charset="0"/>
            </a:endParaRPr>
          </a:p>
        </p:txBody>
      </p:sp>
      <p:grpSp>
        <p:nvGrpSpPr>
          <p:cNvPr id="121" name="Google Shape;121;p2">
            <a:extLst>
              <a:ext uri="{FF2B5EF4-FFF2-40B4-BE49-F238E27FC236}">
                <a16:creationId xmlns:a16="http://schemas.microsoft.com/office/drawing/2014/main" id="{FFE8F076-0F20-B910-6DA1-9C0AF80392A4}"/>
              </a:ext>
            </a:extLst>
          </p:cNvPr>
          <p:cNvGrpSpPr/>
          <p:nvPr/>
        </p:nvGrpSpPr>
        <p:grpSpPr>
          <a:xfrm>
            <a:off x="16497052" y="2765547"/>
            <a:ext cx="6119648" cy="6119648"/>
            <a:chOff x="0" y="0"/>
            <a:chExt cx="812800" cy="812800"/>
          </a:xfrm>
        </p:grpSpPr>
        <p:sp>
          <p:nvSpPr>
            <p:cNvPr id="122" name="Google Shape;122;p2">
              <a:extLst>
                <a:ext uri="{FF2B5EF4-FFF2-40B4-BE49-F238E27FC236}">
                  <a16:creationId xmlns:a16="http://schemas.microsoft.com/office/drawing/2014/main" id="{F914067D-5EDA-5D75-A962-76B972595BF4}"/>
                </a:ext>
              </a:extLst>
            </p:cNvPr>
            <p:cNvSpPr/>
            <p:nvPr/>
          </p:nvSpPr>
          <p:spPr>
            <a:xfrm>
              <a:off x="0" y="0"/>
              <a:ext cx="812800" cy="812800"/>
            </a:xfrm>
            <a:custGeom>
              <a:avLst/>
              <a:gdLst/>
              <a:ahLst/>
              <a:cxn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sp>
        <p:sp>
          <p:nvSpPr>
            <p:cNvPr id="123" name="Google Shape;123;p2">
              <a:extLst>
                <a:ext uri="{FF2B5EF4-FFF2-40B4-BE49-F238E27FC236}">
                  <a16:creationId xmlns:a16="http://schemas.microsoft.com/office/drawing/2014/main" id="{C8C4188C-9D58-626E-691B-D6A4E020A485}"/>
                </a:ext>
              </a:extLst>
            </p:cNvPr>
            <p:cNvSpPr txBox="1"/>
            <p:nvPr/>
          </p:nvSpPr>
          <p:spPr>
            <a:xfrm>
              <a:off x="139700" y="82550"/>
              <a:ext cx="533400" cy="590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24" name="Google Shape;124;p2">
            <a:extLst>
              <a:ext uri="{FF2B5EF4-FFF2-40B4-BE49-F238E27FC236}">
                <a16:creationId xmlns:a16="http://schemas.microsoft.com/office/drawing/2014/main" id="{1049711A-71AB-D21D-F51B-8E3C46D62ABC}"/>
              </a:ext>
            </a:extLst>
          </p:cNvPr>
          <p:cNvGrpSpPr/>
          <p:nvPr/>
        </p:nvGrpSpPr>
        <p:grpSpPr>
          <a:xfrm>
            <a:off x="308966" y="373605"/>
            <a:ext cx="5601330" cy="933145"/>
            <a:chOff x="0" y="0"/>
            <a:chExt cx="7468440" cy="1244194"/>
          </a:xfrm>
        </p:grpSpPr>
        <p:grpSp>
          <p:nvGrpSpPr>
            <p:cNvPr id="125" name="Google Shape;125;p2">
              <a:extLst>
                <a:ext uri="{FF2B5EF4-FFF2-40B4-BE49-F238E27FC236}">
                  <a16:creationId xmlns:a16="http://schemas.microsoft.com/office/drawing/2014/main" id="{B3D7F532-B736-B444-8577-B5E7844C0B32}"/>
                </a:ext>
              </a:extLst>
            </p:cNvPr>
            <p:cNvGrpSpPr/>
            <p:nvPr/>
          </p:nvGrpSpPr>
          <p:grpSpPr>
            <a:xfrm>
              <a:off x="0" y="0"/>
              <a:ext cx="7468440" cy="1244194"/>
              <a:chOff x="0" y="0"/>
              <a:chExt cx="1129977" cy="188247"/>
            </a:xfrm>
          </p:grpSpPr>
          <p:sp>
            <p:nvSpPr>
              <p:cNvPr id="126" name="Google Shape;126;p2">
                <a:extLst>
                  <a:ext uri="{FF2B5EF4-FFF2-40B4-BE49-F238E27FC236}">
                    <a16:creationId xmlns:a16="http://schemas.microsoft.com/office/drawing/2014/main" id="{AB60C791-6163-0402-3E57-1050D4BF6FC3}"/>
                  </a:ext>
                </a:extLst>
              </p:cNvPr>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a:extLst>
                  <a:ext uri="{FF2B5EF4-FFF2-40B4-BE49-F238E27FC236}">
                    <a16:creationId xmlns:a16="http://schemas.microsoft.com/office/drawing/2014/main" id="{B4DF395E-2B04-58D8-BC16-63EDCFB82547}"/>
                  </a:ext>
                </a:extLst>
              </p:cNvPr>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8" name="Google Shape;128;p2">
              <a:extLst>
                <a:ext uri="{FF2B5EF4-FFF2-40B4-BE49-F238E27FC236}">
                  <a16:creationId xmlns:a16="http://schemas.microsoft.com/office/drawing/2014/main" id="{0A82743B-C8EB-F7D8-0E2E-4814D2BC68AB}"/>
                </a:ext>
              </a:extLst>
            </p:cNvPr>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5">
                <a:alphaModFix/>
              </a:blip>
              <a:stretch>
                <a:fillRect/>
              </a:stretch>
            </a:blipFill>
            <a:ln>
              <a:noFill/>
            </a:ln>
          </p:spPr>
        </p:sp>
        <p:sp>
          <p:nvSpPr>
            <p:cNvPr id="129" name="Google Shape;129;p2">
              <a:extLst>
                <a:ext uri="{FF2B5EF4-FFF2-40B4-BE49-F238E27FC236}">
                  <a16:creationId xmlns:a16="http://schemas.microsoft.com/office/drawing/2014/main" id="{EFC1E5A7-375C-A44D-89DE-28D8AF19F204}"/>
                </a:ext>
              </a:extLst>
            </p:cNvPr>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6">
                <a:alphaModFix/>
              </a:blip>
              <a:stretch>
                <a:fillRect/>
              </a:stretch>
            </a:blipFill>
            <a:ln>
              <a:noFill/>
            </a:ln>
          </p:spPr>
        </p:sp>
        <p:sp>
          <p:nvSpPr>
            <p:cNvPr id="130" name="Google Shape;130;p2">
              <a:extLst>
                <a:ext uri="{FF2B5EF4-FFF2-40B4-BE49-F238E27FC236}">
                  <a16:creationId xmlns:a16="http://schemas.microsoft.com/office/drawing/2014/main" id="{751624A7-0F4E-64B4-4999-11B65A5652D5}"/>
                </a:ext>
              </a:extLst>
            </p:cNvPr>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7">
                <a:alphaModFix/>
              </a:blip>
              <a:stretch>
                <a:fillRect/>
              </a:stretch>
            </a:blipFill>
            <a:ln>
              <a:noFill/>
            </a:ln>
          </p:spPr>
        </p:sp>
        <p:sp>
          <p:nvSpPr>
            <p:cNvPr id="131" name="Google Shape;131;p2">
              <a:extLst>
                <a:ext uri="{FF2B5EF4-FFF2-40B4-BE49-F238E27FC236}">
                  <a16:creationId xmlns:a16="http://schemas.microsoft.com/office/drawing/2014/main" id="{B41EE12E-5E61-765B-8B5A-0545D85D9236}"/>
                </a:ext>
              </a:extLst>
            </p:cNvPr>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8">
                <a:alphaModFix/>
              </a:blip>
              <a:stretch>
                <a:fillRect/>
              </a:stretch>
            </a:blipFill>
            <a:ln>
              <a:noFill/>
            </a:ln>
          </p:spPr>
        </p:sp>
      </p:grpSp>
      <p:sp>
        <p:nvSpPr>
          <p:cNvPr id="132" name="Google Shape;132;p2">
            <a:extLst>
              <a:ext uri="{FF2B5EF4-FFF2-40B4-BE49-F238E27FC236}">
                <a16:creationId xmlns:a16="http://schemas.microsoft.com/office/drawing/2014/main" id="{DC5983C5-3D88-3025-3AED-92D19659840E}"/>
              </a:ext>
            </a:extLst>
          </p:cNvPr>
          <p:cNvSpPr/>
          <p:nvPr/>
        </p:nvSpPr>
        <p:spPr>
          <a:xfrm>
            <a:off x="-1736595" y="840178"/>
            <a:ext cx="3473190" cy="6745532"/>
          </a:xfrm>
          <a:custGeom>
            <a:avLst/>
            <a:gdLst/>
            <a:ahLst/>
            <a:cxnLst/>
            <a:rect l="l" t="t" r="r" b="b"/>
            <a:pathLst>
              <a:path w="3473190" h="6745532" extrusionOk="0">
                <a:moveTo>
                  <a:pt x="0" y="0"/>
                </a:moveTo>
                <a:lnTo>
                  <a:pt x="3473190" y="0"/>
                </a:lnTo>
                <a:lnTo>
                  <a:pt x="3473190" y="6745531"/>
                </a:lnTo>
                <a:lnTo>
                  <a:pt x="0" y="6745531"/>
                </a:lnTo>
                <a:lnTo>
                  <a:pt x="0" y="0"/>
                </a:lnTo>
                <a:close/>
              </a:path>
            </a:pathLst>
          </a:custGeom>
          <a:blipFill rotWithShape="1">
            <a:blip r:embed="rId9">
              <a:alphaModFix/>
            </a:blip>
            <a:stretch>
              <a:fillRect l="-69767" r="-71668" b="-24313"/>
            </a:stretch>
          </a:blipFill>
          <a:ln>
            <a:noFill/>
          </a:ln>
        </p:spPr>
      </p:sp>
      <p:sp>
        <p:nvSpPr>
          <p:cNvPr id="133" name="Google Shape;133;p2">
            <a:extLst>
              <a:ext uri="{FF2B5EF4-FFF2-40B4-BE49-F238E27FC236}">
                <a16:creationId xmlns:a16="http://schemas.microsoft.com/office/drawing/2014/main" id="{49D5EC66-FD19-1442-BA2B-90B4EB47FCF1}"/>
              </a:ext>
            </a:extLst>
          </p:cNvPr>
          <p:cNvSpPr/>
          <p:nvPr/>
        </p:nvSpPr>
        <p:spPr>
          <a:xfrm>
            <a:off x="16551405" y="3259390"/>
            <a:ext cx="3473190" cy="6745532"/>
          </a:xfrm>
          <a:custGeom>
            <a:avLst/>
            <a:gdLst/>
            <a:ahLst/>
            <a:cxnLst/>
            <a:rect l="l" t="t" r="r" b="b"/>
            <a:pathLst>
              <a:path w="3473190" h="6745532" extrusionOk="0">
                <a:moveTo>
                  <a:pt x="0" y="0"/>
                </a:moveTo>
                <a:lnTo>
                  <a:pt x="3473190" y="0"/>
                </a:lnTo>
                <a:lnTo>
                  <a:pt x="3473190" y="6745532"/>
                </a:lnTo>
                <a:lnTo>
                  <a:pt x="0" y="6745532"/>
                </a:lnTo>
                <a:lnTo>
                  <a:pt x="0" y="0"/>
                </a:lnTo>
                <a:close/>
              </a:path>
            </a:pathLst>
          </a:custGeom>
          <a:blipFill rotWithShape="1">
            <a:blip r:embed="rId9">
              <a:alphaModFix/>
            </a:blip>
            <a:stretch>
              <a:fillRect l="-69767" r="-71668" b="-24313"/>
            </a:stretch>
          </a:blipFill>
          <a:ln>
            <a:noFill/>
          </a:ln>
        </p:spPr>
      </p:sp>
      <p:grpSp>
        <p:nvGrpSpPr>
          <p:cNvPr id="134" name="Google Shape;134;p2">
            <a:extLst>
              <a:ext uri="{FF2B5EF4-FFF2-40B4-BE49-F238E27FC236}">
                <a16:creationId xmlns:a16="http://schemas.microsoft.com/office/drawing/2014/main" id="{B68A55D0-BF80-8679-551D-D29D35B7B1F9}"/>
              </a:ext>
            </a:extLst>
          </p:cNvPr>
          <p:cNvGrpSpPr/>
          <p:nvPr/>
        </p:nvGrpSpPr>
        <p:grpSpPr>
          <a:xfrm>
            <a:off x="3319072" y="416885"/>
            <a:ext cx="950102" cy="819865"/>
            <a:chOff x="4013474" y="57707"/>
            <a:chExt cx="1266803" cy="1093154"/>
          </a:xfrm>
        </p:grpSpPr>
        <p:sp>
          <p:nvSpPr>
            <p:cNvPr id="135" name="Google Shape;135;p2">
              <a:extLst>
                <a:ext uri="{FF2B5EF4-FFF2-40B4-BE49-F238E27FC236}">
                  <a16:creationId xmlns:a16="http://schemas.microsoft.com/office/drawing/2014/main" id="{B952D327-8041-4413-C304-5371F8682CEF}"/>
                </a:ext>
              </a:extLst>
            </p:cNvPr>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10">
                <a:alphaModFix/>
              </a:blip>
              <a:stretch>
                <a:fillRect l="-36059" r="-34659" b="-150150"/>
              </a:stretch>
            </a:blipFill>
            <a:ln>
              <a:noFill/>
            </a:ln>
          </p:spPr>
        </p:sp>
        <p:sp>
          <p:nvSpPr>
            <p:cNvPr id="136" name="Google Shape;136;p2">
              <a:extLst>
                <a:ext uri="{FF2B5EF4-FFF2-40B4-BE49-F238E27FC236}">
                  <a16:creationId xmlns:a16="http://schemas.microsoft.com/office/drawing/2014/main" id="{147F05D1-15D2-FEB5-9A69-3A51EA585CA6}"/>
                </a:ext>
              </a:extLst>
            </p:cNvPr>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137" name="Google Shape;137;p2">
              <a:extLst>
                <a:ext uri="{FF2B5EF4-FFF2-40B4-BE49-F238E27FC236}">
                  <a16:creationId xmlns:a16="http://schemas.microsoft.com/office/drawing/2014/main" id="{DAF96CDD-A8AE-893D-193E-59C8A47CA495}"/>
                </a:ext>
              </a:extLst>
            </p:cNvPr>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6"/>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138" name="Google Shape;138;p2">
              <a:extLst>
                <a:ext uri="{FF2B5EF4-FFF2-40B4-BE49-F238E27FC236}">
                  <a16:creationId xmlns:a16="http://schemas.microsoft.com/office/drawing/2014/main" id="{012B31FF-B3E9-F5BC-2F74-FF8CC4ACBCFB}"/>
                </a:ext>
              </a:extLst>
            </p:cNvPr>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139" name="Google Shape;139;p2">
              <a:extLst>
                <a:ext uri="{FF2B5EF4-FFF2-40B4-BE49-F238E27FC236}">
                  <a16:creationId xmlns:a16="http://schemas.microsoft.com/office/drawing/2014/main" id="{335E5574-089D-545E-654F-9465BCCECD32}"/>
                </a:ext>
              </a:extLst>
            </p:cNvPr>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140" name="Google Shape;140;p2">
              <a:extLst>
                <a:ext uri="{FF2B5EF4-FFF2-40B4-BE49-F238E27FC236}">
                  <a16:creationId xmlns:a16="http://schemas.microsoft.com/office/drawing/2014/main" id="{118A0061-8240-F663-467C-041124E6E77A}"/>
                </a:ext>
              </a:extLst>
            </p:cNvPr>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spTree>
    <p:extLst>
      <p:ext uri="{BB962C8B-B14F-4D97-AF65-F5344CB8AC3E}">
        <p14:creationId xmlns:p14="http://schemas.microsoft.com/office/powerpoint/2010/main" val="15814663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9">
          <a:extLst>
            <a:ext uri="{FF2B5EF4-FFF2-40B4-BE49-F238E27FC236}">
              <a16:creationId xmlns:a16="http://schemas.microsoft.com/office/drawing/2014/main" id="{EEE2A81B-0024-56FC-85A5-CC79199510A8}"/>
            </a:ext>
          </a:extLst>
        </p:cNvPr>
        <p:cNvGrpSpPr/>
        <p:nvPr/>
      </p:nvGrpSpPr>
      <p:grpSpPr>
        <a:xfrm>
          <a:off x="0" y="0"/>
          <a:ext cx="0" cy="0"/>
          <a:chOff x="0" y="0"/>
          <a:chExt cx="0" cy="0"/>
        </a:xfrm>
      </p:grpSpPr>
      <p:sp>
        <p:nvSpPr>
          <p:cNvPr id="110" name="Google Shape;110;p2">
            <a:extLst>
              <a:ext uri="{FF2B5EF4-FFF2-40B4-BE49-F238E27FC236}">
                <a16:creationId xmlns:a16="http://schemas.microsoft.com/office/drawing/2014/main" id="{A551F351-FD1B-7467-8D6C-FADBEABAEBB3}"/>
              </a:ext>
            </a:extLst>
          </p:cNvPr>
          <p:cNvSpPr/>
          <p:nvPr/>
        </p:nvSpPr>
        <p:spPr>
          <a:xfrm>
            <a:off x="15040256" y="-926657"/>
            <a:ext cx="4870338" cy="5006890"/>
          </a:xfrm>
          <a:custGeom>
            <a:avLst/>
            <a:gdLst/>
            <a:ahLst/>
            <a:cxnLst/>
            <a:rect l="l" t="t" r="r" b="b"/>
            <a:pathLst>
              <a:path w="4870338" h="5006890" extrusionOk="0">
                <a:moveTo>
                  <a:pt x="0" y="0"/>
                </a:moveTo>
                <a:lnTo>
                  <a:pt x="4870338" y="0"/>
                </a:lnTo>
                <a:lnTo>
                  <a:pt x="4870338" y="5006890"/>
                </a:lnTo>
                <a:lnTo>
                  <a:pt x="0" y="5006890"/>
                </a:lnTo>
                <a:lnTo>
                  <a:pt x="0" y="0"/>
                </a:lnTo>
                <a:close/>
              </a:path>
            </a:pathLst>
          </a:custGeom>
          <a:blipFill rotWithShape="1">
            <a:blip r:embed="rId3">
              <a:alphaModFix/>
            </a:blip>
            <a:stretch>
              <a:fillRect/>
            </a:stretch>
          </a:blipFill>
          <a:ln>
            <a:noFill/>
          </a:ln>
        </p:spPr>
      </p:sp>
      <p:grpSp>
        <p:nvGrpSpPr>
          <p:cNvPr id="111" name="Google Shape;111;p2">
            <a:extLst>
              <a:ext uri="{FF2B5EF4-FFF2-40B4-BE49-F238E27FC236}">
                <a16:creationId xmlns:a16="http://schemas.microsoft.com/office/drawing/2014/main" id="{9011FF2E-9331-719D-0E73-1CF5CFC48C0C}"/>
              </a:ext>
            </a:extLst>
          </p:cNvPr>
          <p:cNvGrpSpPr/>
          <p:nvPr/>
        </p:nvGrpSpPr>
        <p:grpSpPr>
          <a:xfrm>
            <a:off x="-389851" y="7477581"/>
            <a:ext cx="5033946" cy="3764559"/>
            <a:chOff x="0" y="-57150"/>
            <a:chExt cx="1325813" cy="991489"/>
          </a:xfrm>
        </p:grpSpPr>
        <p:sp>
          <p:nvSpPr>
            <p:cNvPr id="112" name="Google Shape;112;p2">
              <a:extLst>
                <a:ext uri="{FF2B5EF4-FFF2-40B4-BE49-F238E27FC236}">
                  <a16:creationId xmlns:a16="http://schemas.microsoft.com/office/drawing/2014/main" id="{B5F5BF1D-34A0-26B6-947E-227420041D25}"/>
                </a:ext>
              </a:extLst>
            </p:cNvPr>
            <p:cNvSpPr/>
            <p:nvPr/>
          </p:nvSpPr>
          <p:spPr>
            <a:xfrm>
              <a:off x="0" y="0"/>
              <a:ext cx="1325813" cy="934339"/>
            </a:xfrm>
            <a:custGeom>
              <a:avLst/>
              <a:gdLst/>
              <a:ahLst/>
              <a:cxnLst/>
              <a:rect l="l" t="t" r="r" b="b"/>
              <a:pathLst>
                <a:path w="1325813" h="934339" extrusionOk="0">
                  <a:moveTo>
                    <a:pt x="0" y="0"/>
                  </a:moveTo>
                  <a:lnTo>
                    <a:pt x="1325813" y="0"/>
                  </a:lnTo>
                  <a:lnTo>
                    <a:pt x="1325813" y="934339"/>
                  </a:lnTo>
                  <a:lnTo>
                    <a:pt x="0" y="934339"/>
                  </a:lnTo>
                  <a:close/>
                </a:path>
              </a:pathLst>
            </a:custGeom>
            <a:solidFill>
              <a:srgbClr val="0C3470"/>
            </a:solidFill>
            <a:ln>
              <a:noFill/>
            </a:ln>
          </p:spPr>
        </p:sp>
        <p:sp>
          <p:nvSpPr>
            <p:cNvPr id="113" name="Google Shape;113;p2">
              <a:extLst>
                <a:ext uri="{FF2B5EF4-FFF2-40B4-BE49-F238E27FC236}">
                  <a16:creationId xmlns:a16="http://schemas.microsoft.com/office/drawing/2014/main" id="{D55DBDFC-4609-F4B2-E233-F2E3A0C64835}"/>
                </a:ext>
              </a:extLst>
            </p:cNvPr>
            <p:cNvSpPr txBox="1"/>
            <p:nvPr/>
          </p:nvSpPr>
          <p:spPr>
            <a:xfrm>
              <a:off x="0" y="-57150"/>
              <a:ext cx="1325813" cy="991489"/>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4" name="Google Shape;114;p2">
            <a:extLst>
              <a:ext uri="{FF2B5EF4-FFF2-40B4-BE49-F238E27FC236}">
                <a16:creationId xmlns:a16="http://schemas.microsoft.com/office/drawing/2014/main" id="{EEE4FC87-5502-AA06-DBD8-45C4FF6DCA0A}"/>
              </a:ext>
            </a:extLst>
          </p:cNvPr>
          <p:cNvSpPr txBox="1"/>
          <p:nvPr/>
        </p:nvSpPr>
        <p:spPr>
          <a:xfrm>
            <a:off x="6229451" y="-270926"/>
            <a:ext cx="11423263" cy="6310702"/>
          </a:xfrm>
          <a:prstGeom prst="rect">
            <a:avLst/>
          </a:prstGeom>
          <a:noFill/>
          <a:ln>
            <a:noFill/>
          </a:ln>
        </p:spPr>
        <p:txBody>
          <a:bodyPr spcFirstLastPara="1" wrap="square" lIns="0" tIns="0" rIns="0" bIns="0" anchor="t" anchorCtr="0">
            <a:spAutoFit/>
          </a:bodyPr>
          <a:lstStyle/>
          <a:p>
            <a:pPr>
              <a:lnSpc>
                <a:spcPct val="233044"/>
              </a:lnSpc>
            </a:pPr>
            <a:r>
              <a:rPr lang="en-US" sz="8800" b="1" dirty="0">
                <a:latin typeface="Fira Sans"/>
                <a:ea typeface="Fira Sans"/>
                <a:cs typeface="Fira Sans"/>
                <a:sym typeface="Fira Sans"/>
              </a:rPr>
              <a:t>References</a:t>
            </a:r>
            <a:endParaRPr lang="en-US" sz="8800" dirty="0"/>
          </a:p>
          <a:p>
            <a:pPr lvl="0">
              <a:lnSpc>
                <a:spcPct val="233044"/>
              </a:lnSpc>
            </a:pPr>
            <a:endParaRPr lang="en-US" sz="8800" dirty="0"/>
          </a:p>
        </p:txBody>
      </p:sp>
      <p:grpSp>
        <p:nvGrpSpPr>
          <p:cNvPr id="115" name="Google Shape;115;p2">
            <a:extLst>
              <a:ext uri="{FF2B5EF4-FFF2-40B4-BE49-F238E27FC236}">
                <a16:creationId xmlns:a16="http://schemas.microsoft.com/office/drawing/2014/main" id="{1A75B672-FF44-842A-49F2-27DADC3C791D}"/>
              </a:ext>
            </a:extLst>
          </p:cNvPr>
          <p:cNvGrpSpPr/>
          <p:nvPr/>
        </p:nvGrpSpPr>
        <p:grpSpPr>
          <a:xfrm>
            <a:off x="7927220" y="9547391"/>
            <a:ext cx="10968787" cy="1350043"/>
            <a:chOff x="0" y="-57150"/>
            <a:chExt cx="2888899" cy="355567"/>
          </a:xfrm>
        </p:grpSpPr>
        <p:sp>
          <p:nvSpPr>
            <p:cNvPr id="116" name="Google Shape;116;p2">
              <a:extLst>
                <a:ext uri="{FF2B5EF4-FFF2-40B4-BE49-F238E27FC236}">
                  <a16:creationId xmlns:a16="http://schemas.microsoft.com/office/drawing/2014/main" id="{3A2EDD0C-8379-2578-F43B-214E22DC48F4}"/>
                </a:ext>
              </a:extLst>
            </p:cNvPr>
            <p:cNvSpPr/>
            <p:nvPr/>
          </p:nvSpPr>
          <p:spPr>
            <a:xfrm>
              <a:off x="0" y="0"/>
              <a:ext cx="2888899" cy="298417"/>
            </a:xfrm>
            <a:custGeom>
              <a:avLst/>
              <a:gdLst/>
              <a:ahLst/>
              <a:cxnLst/>
              <a:rect l="l" t="t" r="r" b="b"/>
              <a:pathLst>
                <a:path w="2888899" h="298417" extrusionOk="0">
                  <a:moveTo>
                    <a:pt x="0" y="0"/>
                  </a:moveTo>
                  <a:lnTo>
                    <a:pt x="2888899" y="0"/>
                  </a:lnTo>
                  <a:lnTo>
                    <a:pt x="2888899" y="298417"/>
                  </a:lnTo>
                  <a:lnTo>
                    <a:pt x="0" y="298417"/>
                  </a:lnTo>
                  <a:close/>
                </a:path>
              </a:pathLst>
            </a:custGeom>
            <a:solidFill>
              <a:srgbClr val="0B2957"/>
            </a:solidFill>
            <a:ln>
              <a:noFill/>
            </a:ln>
          </p:spPr>
        </p:sp>
        <p:sp>
          <p:nvSpPr>
            <p:cNvPr id="117" name="Google Shape;117;p2">
              <a:extLst>
                <a:ext uri="{FF2B5EF4-FFF2-40B4-BE49-F238E27FC236}">
                  <a16:creationId xmlns:a16="http://schemas.microsoft.com/office/drawing/2014/main" id="{DB0F5580-14CD-613E-E5EA-82C1519435D6}"/>
                </a:ext>
              </a:extLst>
            </p:cNvPr>
            <p:cNvSpPr txBox="1"/>
            <p:nvPr/>
          </p:nvSpPr>
          <p:spPr>
            <a:xfrm>
              <a:off x="0" y="-57150"/>
              <a:ext cx="2888899" cy="355567"/>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8" name="Google Shape;118;p2">
            <a:extLst>
              <a:ext uri="{FF2B5EF4-FFF2-40B4-BE49-F238E27FC236}">
                <a16:creationId xmlns:a16="http://schemas.microsoft.com/office/drawing/2014/main" id="{39AFCA38-2A93-FCC4-8517-051297EE5A83}"/>
              </a:ext>
            </a:extLst>
          </p:cNvPr>
          <p:cNvSpPr/>
          <p:nvPr/>
        </p:nvSpPr>
        <p:spPr>
          <a:xfrm rot="-5400000" flipH="1">
            <a:off x="4124392" y="6892435"/>
            <a:ext cx="4629117" cy="6224974"/>
          </a:xfrm>
          <a:custGeom>
            <a:avLst/>
            <a:gdLst/>
            <a:ahLst/>
            <a:cxnLst/>
            <a:rect l="l" t="t" r="r" b="b"/>
            <a:pathLst>
              <a:path w="4629117" h="6224974" extrusionOk="0">
                <a:moveTo>
                  <a:pt x="4629117" y="0"/>
                </a:moveTo>
                <a:lnTo>
                  <a:pt x="0" y="0"/>
                </a:lnTo>
                <a:lnTo>
                  <a:pt x="0" y="6224974"/>
                </a:lnTo>
                <a:lnTo>
                  <a:pt x="4629117" y="6224974"/>
                </a:lnTo>
                <a:lnTo>
                  <a:pt x="4629117" y="0"/>
                </a:lnTo>
                <a:close/>
              </a:path>
            </a:pathLst>
          </a:custGeom>
          <a:blipFill rotWithShape="1">
            <a:blip r:embed="rId4">
              <a:alphaModFix/>
            </a:blip>
            <a:stretch>
              <a:fillRect/>
            </a:stretch>
          </a:blipFill>
          <a:ln>
            <a:noFill/>
          </a:ln>
        </p:spPr>
      </p:sp>
      <p:sp>
        <p:nvSpPr>
          <p:cNvPr id="119" name="Google Shape;119;p2">
            <a:extLst>
              <a:ext uri="{FF2B5EF4-FFF2-40B4-BE49-F238E27FC236}">
                <a16:creationId xmlns:a16="http://schemas.microsoft.com/office/drawing/2014/main" id="{D1CA4ACF-543E-88D7-6693-B005693D6534}"/>
              </a:ext>
            </a:extLst>
          </p:cNvPr>
          <p:cNvSpPr txBox="1"/>
          <p:nvPr/>
        </p:nvSpPr>
        <p:spPr>
          <a:xfrm>
            <a:off x="1471646" y="2303875"/>
            <a:ext cx="14965758" cy="5539978"/>
          </a:xfrm>
          <a:prstGeom prst="rect">
            <a:avLst/>
          </a:prstGeom>
          <a:noFill/>
          <a:ln>
            <a:noFill/>
          </a:ln>
        </p:spPr>
        <p:txBody>
          <a:bodyPr spcFirstLastPara="1" wrap="square" lIns="0" tIns="0" rIns="0" bIns="0" numCol="2" anchor="t" anchorCtr="0">
            <a:spAutoFit/>
          </a:bodyPr>
          <a:lstStyle/>
          <a:p>
            <a:r>
              <a:rPr lang="en-US" sz="1800" dirty="0" err="1">
                <a:latin typeface="Fira Sans" panose="020B0503050000020004" pitchFamily="34" charset="0"/>
              </a:rPr>
              <a:t>Alfyanti</a:t>
            </a:r>
            <a:r>
              <a:rPr lang="en-US" sz="1800" dirty="0">
                <a:latin typeface="Fira Sans" panose="020B0503050000020004" pitchFamily="34" charset="0"/>
              </a:rPr>
              <a:t>, </a:t>
            </a:r>
            <a:r>
              <a:rPr lang="en-US" sz="1800" dirty="0" err="1">
                <a:latin typeface="Fira Sans" panose="020B0503050000020004" pitchFamily="34" charset="0"/>
              </a:rPr>
              <a:t>Handayani</a:t>
            </a:r>
            <a:r>
              <a:rPr lang="en-US" sz="1800" dirty="0">
                <a:latin typeface="Fira Sans" panose="020B0503050000020004" pitchFamily="34" charset="0"/>
              </a:rPr>
              <a:t> Siregar, F., Novita Padang, I., </a:t>
            </a:r>
            <a:r>
              <a:rPr lang="en-US" sz="1800" dirty="0" err="1">
                <a:latin typeface="Fira Sans" panose="020B0503050000020004" pitchFamily="34" charset="0"/>
              </a:rPr>
              <a:t>Romayanti</a:t>
            </a:r>
            <a:r>
              <a:rPr lang="en-US" sz="1800" dirty="0">
                <a:latin typeface="Fira Sans" panose="020B0503050000020004" pitchFamily="34" charset="0"/>
              </a:rPr>
              <a:t> Ginting, J., </a:t>
            </a:r>
            <a:r>
              <a:rPr lang="en-US" sz="1800" dirty="0" err="1">
                <a:latin typeface="Fira Sans" panose="020B0503050000020004" pitchFamily="34" charset="0"/>
              </a:rPr>
              <a:t>Ayuning</a:t>
            </a:r>
            <a:r>
              <a:rPr lang="en-US" sz="1800" dirty="0">
                <a:latin typeface="Fira Sans" panose="020B0503050000020004" pitchFamily="34" charset="0"/>
              </a:rPr>
              <a:t> Melati, S., &amp; </a:t>
            </a:r>
            <a:r>
              <a:rPr lang="en-US" sz="1800" dirty="0" err="1">
                <a:latin typeface="Fira Sans" panose="020B0503050000020004" pitchFamily="34" charset="0"/>
              </a:rPr>
              <a:t>Sidik</a:t>
            </a:r>
            <a:r>
              <a:rPr lang="en-US" sz="1800" dirty="0">
                <a:latin typeface="Fira Sans" panose="020B0503050000020004" pitchFamily="34" charset="0"/>
              </a:rPr>
              <a:t> Siregar, F. (2024). </a:t>
            </a:r>
            <a:r>
              <a:rPr lang="en-US" sz="1800" i="1" dirty="0" err="1">
                <a:latin typeface="Fira Sans" panose="020B0503050000020004" pitchFamily="34" charset="0"/>
              </a:rPr>
              <a:t>Pentingnya</a:t>
            </a:r>
            <a:r>
              <a:rPr lang="en-US" sz="1800" i="1" dirty="0">
                <a:latin typeface="Fira Sans" panose="020B0503050000020004" pitchFamily="34" charset="0"/>
              </a:rPr>
              <a:t> </a:t>
            </a:r>
            <a:r>
              <a:rPr lang="en-US" sz="1800" i="1" dirty="0" err="1">
                <a:latin typeface="Fira Sans" panose="020B0503050000020004" pitchFamily="34" charset="0"/>
              </a:rPr>
              <a:t>Pembelajaran</a:t>
            </a:r>
            <a:r>
              <a:rPr lang="en-US" sz="1800" i="1" dirty="0">
                <a:latin typeface="Fira Sans" panose="020B0503050000020004" pitchFamily="34" charset="0"/>
              </a:rPr>
              <a:t> Pendidikan </a:t>
            </a:r>
            <a:r>
              <a:rPr lang="en-US" sz="1800" i="1" dirty="0" err="1">
                <a:latin typeface="Fira Sans" panose="020B0503050000020004" pitchFamily="34" charset="0"/>
              </a:rPr>
              <a:t>Jasmani</a:t>
            </a:r>
            <a:r>
              <a:rPr lang="en-US" sz="1800" i="1" dirty="0">
                <a:latin typeface="Fira Sans" panose="020B0503050000020004" pitchFamily="34" charset="0"/>
              </a:rPr>
              <a:t> </a:t>
            </a:r>
            <a:r>
              <a:rPr lang="en-US" sz="1800" i="1" dirty="0" err="1">
                <a:latin typeface="Fira Sans" panose="020B0503050000020004" pitchFamily="34" charset="0"/>
              </a:rPr>
              <a:t>Olahraga</a:t>
            </a:r>
            <a:r>
              <a:rPr lang="en-US" sz="1800" i="1" dirty="0">
                <a:latin typeface="Fira Sans" panose="020B0503050000020004" pitchFamily="34" charset="0"/>
              </a:rPr>
              <a:t> dan Kesehatan </a:t>
            </a:r>
            <a:r>
              <a:rPr lang="en-US" sz="1800" i="1" dirty="0" err="1">
                <a:latin typeface="Fira Sans" panose="020B0503050000020004" pitchFamily="34" charset="0"/>
              </a:rPr>
              <a:t>bagi</a:t>
            </a:r>
            <a:r>
              <a:rPr lang="en-US" sz="1800" i="1" dirty="0">
                <a:latin typeface="Fira Sans" panose="020B0503050000020004" pitchFamily="34" charset="0"/>
              </a:rPr>
              <a:t> Anak </a:t>
            </a:r>
            <a:r>
              <a:rPr lang="en-US" sz="1800" i="1" dirty="0" err="1">
                <a:latin typeface="Fira Sans" panose="020B0503050000020004" pitchFamily="34" charset="0"/>
              </a:rPr>
              <a:t>Sekolah</a:t>
            </a:r>
            <a:r>
              <a:rPr lang="en-US" sz="1800" i="1" dirty="0">
                <a:latin typeface="Fira Sans" panose="020B0503050000020004" pitchFamily="34" charset="0"/>
              </a:rPr>
              <a:t> Dasar</a:t>
            </a:r>
            <a:r>
              <a:rPr lang="en-US" sz="1800" dirty="0">
                <a:latin typeface="Fira Sans" panose="020B0503050000020004" pitchFamily="34" charset="0"/>
              </a:rPr>
              <a:t>.</a:t>
            </a:r>
          </a:p>
          <a:p>
            <a:r>
              <a:rPr lang="en-ID" sz="1800" dirty="0">
                <a:latin typeface="Fira Sans" panose="020B0503050000020004" pitchFamily="34" charset="0"/>
              </a:rPr>
              <a:t>Ashari, L. H. (2024). </a:t>
            </a:r>
            <a:r>
              <a:rPr lang="en-ID" sz="1800" dirty="0" err="1">
                <a:latin typeface="Fira Sans" panose="020B0503050000020004" pitchFamily="34" charset="0"/>
              </a:rPr>
              <a:t>Hubungan</a:t>
            </a:r>
            <a:r>
              <a:rPr lang="en-ID" sz="1800" dirty="0">
                <a:latin typeface="Fira Sans" panose="020B0503050000020004" pitchFamily="34" charset="0"/>
              </a:rPr>
              <a:t> </a:t>
            </a:r>
            <a:r>
              <a:rPr lang="en-ID" sz="1800" dirty="0" err="1">
                <a:latin typeface="Fira Sans" panose="020B0503050000020004" pitchFamily="34" charset="0"/>
              </a:rPr>
              <a:t>Kekuatan</a:t>
            </a:r>
            <a:r>
              <a:rPr lang="en-ID" sz="1800" dirty="0">
                <a:latin typeface="Fira Sans" panose="020B0503050000020004" pitchFamily="34" charset="0"/>
              </a:rPr>
              <a:t> </a:t>
            </a:r>
            <a:r>
              <a:rPr lang="en-ID" sz="1800" dirty="0" err="1">
                <a:latin typeface="Fira Sans" panose="020B0503050000020004" pitchFamily="34" charset="0"/>
              </a:rPr>
              <a:t>Otot</a:t>
            </a:r>
            <a:r>
              <a:rPr lang="en-ID" sz="1800" dirty="0">
                <a:latin typeface="Fira Sans" panose="020B0503050000020004" pitchFamily="34" charset="0"/>
              </a:rPr>
              <a:t> </a:t>
            </a:r>
            <a:r>
              <a:rPr lang="en-ID" sz="1800" dirty="0" err="1">
                <a:latin typeface="Fira Sans" panose="020B0503050000020004" pitchFamily="34" charset="0"/>
              </a:rPr>
              <a:t>Lengan</a:t>
            </a:r>
            <a:r>
              <a:rPr lang="en-ID" sz="1800" dirty="0">
                <a:latin typeface="Fira Sans" panose="020B0503050000020004" pitchFamily="34" charset="0"/>
              </a:rPr>
              <a:t> dan Bahu </a:t>
            </a:r>
            <a:r>
              <a:rPr lang="en-ID" sz="1800" dirty="0" err="1">
                <a:latin typeface="Fira Sans" panose="020B0503050000020004" pitchFamily="34" charset="0"/>
              </a:rPr>
              <a:t>dengan</a:t>
            </a:r>
            <a:r>
              <a:rPr lang="en-ID" sz="1800" dirty="0">
                <a:latin typeface="Fira Sans" panose="020B0503050000020004" pitchFamily="34" charset="0"/>
              </a:rPr>
              <a:t> Hasil Tolak </a:t>
            </a:r>
            <a:r>
              <a:rPr lang="en-ID" sz="1800" dirty="0" err="1">
                <a:latin typeface="Fira Sans" panose="020B0503050000020004" pitchFamily="34" charset="0"/>
              </a:rPr>
              <a:t>Peluru</a:t>
            </a:r>
            <a:r>
              <a:rPr lang="en-ID" sz="1800" dirty="0">
                <a:latin typeface="Fira Sans" panose="020B0503050000020004" pitchFamily="34" charset="0"/>
              </a:rPr>
              <a:t> Gaya O’ Brien Pada </a:t>
            </a:r>
            <a:r>
              <a:rPr lang="en-ID" sz="1800" dirty="0" err="1">
                <a:latin typeface="Fira Sans" panose="020B0503050000020004" pitchFamily="34" charset="0"/>
              </a:rPr>
              <a:t>Mahasiswa</a:t>
            </a:r>
            <a:r>
              <a:rPr lang="en-ID" sz="1800" dirty="0">
                <a:latin typeface="Fira Sans" panose="020B0503050000020004" pitchFamily="34" charset="0"/>
              </a:rPr>
              <a:t> Prodi </a:t>
            </a:r>
            <a:r>
              <a:rPr lang="en-ID" sz="1800" dirty="0" err="1">
                <a:latin typeface="Fira Sans" panose="020B0503050000020004" pitchFamily="34" charset="0"/>
              </a:rPr>
              <a:t>Penjas</a:t>
            </a:r>
            <a:r>
              <a:rPr lang="en-ID" sz="1800" dirty="0">
                <a:latin typeface="Fira Sans" panose="020B0503050000020004" pitchFamily="34" charset="0"/>
              </a:rPr>
              <a:t> Semester 5 </a:t>
            </a:r>
            <a:r>
              <a:rPr lang="en-ID" sz="1800" dirty="0" err="1">
                <a:latin typeface="Fira Sans" panose="020B0503050000020004" pitchFamily="34" charset="0"/>
              </a:rPr>
              <a:t>Institut</a:t>
            </a:r>
            <a:r>
              <a:rPr lang="en-ID" sz="1800" dirty="0">
                <a:latin typeface="Fira Sans" panose="020B0503050000020004" pitchFamily="34" charset="0"/>
              </a:rPr>
              <a:t> Pendidikan Nusantara Global. </a:t>
            </a:r>
            <a:r>
              <a:rPr lang="en-ID" sz="1800" dirty="0" err="1">
                <a:latin typeface="Fira Sans" panose="020B0503050000020004" pitchFamily="34" charset="0"/>
              </a:rPr>
              <a:t>Jurnal</a:t>
            </a:r>
            <a:r>
              <a:rPr lang="en-ID" sz="1800" dirty="0">
                <a:latin typeface="Fira Sans" panose="020B0503050000020004" pitchFamily="34" charset="0"/>
              </a:rPr>
              <a:t> </a:t>
            </a:r>
            <a:r>
              <a:rPr lang="en-ID" sz="1800" dirty="0" err="1">
                <a:latin typeface="Fira Sans" panose="020B0503050000020004" pitchFamily="34" charset="0"/>
              </a:rPr>
              <a:t>Ilmiah</a:t>
            </a:r>
            <a:r>
              <a:rPr lang="en-ID" sz="1800" dirty="0">
                <a:latin typeface="Fira Sans" panose="020B0503050000020004" pitchFamily="34" charset="0"/>
              </a:rPr>
              <a:t> Wahana Pendidikan, 7. </a:t>
            </a:r>
            <a:r>
              <a:rPr lang="en-ID" sz="1800" dirty="0">
                <a:latin typeface="Fira Sans" panose="020B0503050000020004" pitchFamily="34" charset="0"/>
                <a:hlinkClick r:id="rId5"/>
              </a:rPr>
              <a:t>https://doi.org/DOI:10.5281/zenodo.5518197</a:t>
            </a:r>
            <a:endParaRPr lang="en-ID" sz="1800" dirty="0">
              <a:latin typeface="Fira Sans" panose="020B0503050000020004" pitchFamily="34" charset="0"/>
            </a:endParaRPr>
          </a:p>
          <a:p>
            <a:r>
              <a:rPr lang="en-US" sz="1800" dirty="0">
                <a:latin typeface="Fira Sans" panose="020B0503050000020004" pitchFamily="34" charset="0"/>
              </a:rPr>
              <a:t>Dollaway, K. C., </a:t>
            </a:r>
            <a:r>
              <a:rPr lang="en-US" sz="1800" dirty="0" err="1">
                <a:latin typeface="Fira Sans" panose="020B0503050000020004" pitchFamily="34" charset="0"/>
              </a:rPr>
              <a:t>Hannays</a:t>
            </a:r>
            <a:r>
              <a:rPr lang="en-US" sz="1800" dirty="0">
                <a:latin typeface="Fira Sans" panose="020B0503050000020004" pitchFamily="34" charset="0"/>
              </a:rPr>
              <a:t>, K., Paul, J., &amp; Melville, M. (2024). The importance of physical education an Mikael, A., </a:t>
            </a:r>
            <a:r>
              <a:rPr lang="en-US" sz="1800" dirty="0" err="1">
                <a:latin typeface="Fira Sans" panose="020B0503050000020004" pitchFamily="34" charset="0"/>
              </a:rPr>
              <a:t>Ketaren</a:t>
            </a:r>
            <a:r>
              <a:rPr lang="en-US" sz="1800" dirty="0">
                <a:latin typeface="Fira Sans" panose="020B0503050000020004" pitchFamily="34" charset="0"/>
              </a:rPr>
              <a:t>, A., Ketut </a:t>
            </a:r>
            <a:r>
              <a:rPr lang="en-US" sz="1800" dirty="0" err="1">
                <a:latin typeface="Fira Sans" panose="020B0503050000020004" pitchFamily="34" charset="0"/>
              </a:rPr>
              <a:t>Semarayasa</a:t>
            </a:r>
            <a:r>
              <a:rPr lang="en-US" sz="1800" dirty="0">
                <a:latin typeface="Fira Sans" panose="020B0503050000020004" pitchFamily="34" charset="0"/>
              </a:rPr>
              <a:t>, I., Yogi, K., &amp; Lesmana, P. (2025). Strategi </a:t>
            </a:r>
            <a:r>
              <a:rPr lang="en-US" sz="1800" dirty="0" err="1">
                <a:latin typeface="Fira Sans" panose="020B0503050000020004" pitchFamily="34" charset="0"/>
              </a:rPr>
              <a:t>Pembelajaran</a:t>
            </a:r>
            <a:r>
              <a:rPr lang="en-US" sz="1800" dirty="0">
                <a:latin typeface="Fira Sans" panose="020B0503050000020004" pitchFamily="34" charset="0"/>
              </a:rPr>
              <a:t> </a:t>
            </a:r>
            <a:r>
              <a:rPr lang="en-US" sz="1800" dirty="0" err="1">
                <a:latin typeface="Fira Sans" panose="020B0503050000020004" pitchFamily="34" charset="0"/>
              </a:rPr>
              <a:t>dengan</a:t>
            </a:r>
            <a:r>
              <a:rPr lang="en-US" sz="1800" dirty="0">
                <a:latin typeface="Fira Sans" panose="020B0503050000020004" pitchFamily="34" charset="0"/>
              </a:rPr>
              <a:t> </a:t>
            </a:r>
            <a:r>
              <a:rPr lang="en-US" sz="1800" dirty="0" err="1">
                <a:latin typeface="Fira Sans" panose="020B0503050000020004" pitchFamily="34" charset="0"/>
              </a:rPr>
              <a:t>Penerapan</a:t>
            </a:r>
            <a:r>
              <a:rPr lang="en-US" sz="1800" dirty="0">
                <a:latin typeface="Fira Sans" panose="020B0503050000020004" pitchFamily="34" charset="0"/>
              </a:rPr>
              <a:t> </a:t>
            </a:r>
            <a:r>
              <a:rPr lang="en-US" sz="1800" dirty="0" err="1">
                <a:latin typeface="Fira Sans" panose="020B0503050000020004" pitchFamily="34" charset="0"/>
              </a:rPr>
              <a:t>Kegembiraan</a:t>
            </a:r>
            <a:r>
              <a:rPr lang="en-US" sz="1800" dirty="0">
                <a:latin typeface="Fira Sans" panose="020B0503050000020004" pitchFamily="34" charset="0"/>
              </a:rPr>
              <a:t>, dan </a:t>
            </a:r>
            <a:r>
              <a:rPr lang="en-US" sz="1800" dirty="0" err="1">
                <a:latin typeface="Fira Sans" panose="020B0503050000020004" pitchFamily="34" charset="0"/>
              </a:rPr>
              <a:t>Kesenangan</a:t>
            </a:r>
            <a:r>
              <a:rPr lang="en-US" sz="1800" dirty="0">
                <a:latin typeface="Fira Sans" panose="020B0503050000020004" pitchFamily="34" charset="0"/>
              </a:rPr>
              <a:t> pada </a:t>
            </a:r>
            <a:r>
              <a:rPr lang="en-US" sz="1800" dirty="0" err="1">
                <a:latin typeface="Fira Sans" panose="020B0503050000020004" pitchFamily="34" charset="0"/>
              </a:rPr>
              <a:t>aktivitas</a:t>
            </a:r>
            <a:r>
              <a:rPr lang="en-US" sz="1800" dirty="0">
                <a:latin typeface="Fira Sans" panose="020B0503050000020004" pitchFamily="34" charset="0"/>
              </a:rPr>
              <a:t> </a:t>
            </a:r>
            <a:r>
              <a:rPr lang="en-US" sz="1800" dirty="0" err="1">
                <a:latin typeface="Fira Sans" panose="020B0503050000020004" pitchFamily="34" charset="0"/>
              </a:rPr>
              <a:t>Kebugaran</a:t>
            </a:r>
            <a:r>
              <a:rPr lang="en-US" sz="1800" dirty="0">
                <a:latin typeface="Fira Sans" panose="020B0503050000020004" pitchFamily="34" charset="0"/>
              </a:rPr>
              <a:t> </a:t>
            </a:r>
            <a:r>
              <a:rPr lang="en-US" sz="1800" dirty="0" err="1">
                <a:latin typeface="Fira Sans" panose="020B0503050000020004" pitchFamily="34" charset="0"/>
              </a:rPr>
              <a:t>Jasmani</a:t>
            </a:r>
            <a:r>
              <a:rPr lang="en-US" sz="1800" dirty="0">
                <a:latin typeface="Fira Sans" panose="020B0503050000020004" pitchFamily="34" charset="0"/>
              </a:rPr>
              <a:t> </a:t>
            </a:r>
            <a:r>
              <a:rPr lang="en-US" sz="1800" dirty="0" err="1">
                <a:latin typeface="Fira Sans" panose="020B0503050000020004" pitchFamily="34" charset="0"/>
              </a:rPr>
              <a:t>Pembelajaran</a:t>
            </a:r>
            <a:r>
              <a:rPr lang="en-US" sz="1800" dirty="0">
                <a:latin typeface="Fira Sans" panose="020B0503050000020004" pitchFamily="34" charset="0"/>
              </a:rPr>
              <a:t> PJOK. </a:t>
            </a:r>
            <a:r>
              <a:rPr lang="en-US" sz="1800" i="1" dirty="0" err="1">
                <a:latin typeface="Fira Sans" panose="020B0503050000020004" pitchFamily="34" charset="0"/>
              </a:rPr>
              <a:t>Jurnal</a:t>
            </a:r>
            <a:r>
              <a:rPr lang="en-US" sz="1800" i="1" dirty="0">
                <a:latin typeface="Fira Sans" panose="020B0503050000020004" pitchFamily="34" charset="0"/>
              </a:rPr>
              <a:t> </a:t>
            </a:r>
            <a:r>
              <a:rPr lang="en-US" sz="1800" i="1" dirty="0" err="1">
                <a:latin typeface="Fira Sans" panose="020B0503050000020004" pitchFamily="34" charset="0"/>
              </a:rPr>
              <a:t>Ilmu</a:t>
            </a:r>
            <a:r>
              <a:rPr lang="en-US" sz="1800" i="1" dirty="0">
                <a:latin typeface="Fira Sans" panose="020B0503050000020004" pitchFamily="34" charset="0"/>
              </a:rPr>
              <a:t> </a:t>
            </a:r>
            <a:r>
              <a:rPr lang="en-US" sz="1800" i="1" dirty="0" err="1">
                <a:latin typeface="Fira Sans" panose="020B0503050000020004" pitchFamily="34" charset="0"/>
              </a:rPr>
              <a:t>Keolahragaan</a:t>
            </a:r>
            <a:r>
              <a:rPr lang="en-US" sz="1800" i="1" dirty="0">
                <a:latin typeface="Fira Sans" panose="020B0503050000020004" pitchFamily="34" charset="0"/>
              </a:rPr>
              <a:t> </a:t>
            </a:r>
            <a:r>
              <a:rPr lang="en-US" sz="1800" i="1" dirty="0" err="1">
                <a:latin typeface="Fira Sans" panose="020B0503050000020004" pitchFamily="34" charset="0"/>
              </a:rPr>
              <a:t>Undiksha</a:t>
            </a:r>
            <a:r>
              <a:rPr lang="en-US" sz="1800" dirty="0">
                <a:latin typeface="Fira Sans" panose="020B0503050000020004" pitchFamily="34" charset="0"/>
              </a:rPr>
              <a:t>, </a:t>
            </a:r>
            <a:r>
              <a:rPr lang="en-US" sz="1800" i="1" dirty="0">
                <a:latin typeface="Fira Sans" panose="020B0503050000020004" pitchFamily="34" charset="0"/>
              </a:rPr>
              <a:t>13</a:t>
            </a:r>
            <a:r>
              <a:rPr lang="en-US" sz="1800" dirty="0">
                <a:latin typeface="Fira Sans" panose="020B0503050000020004" pitchFamily="34" charset="0"/>
              </a:rPr>
              <a:t>(3), 268–275. https://doi.org/10.23887/jiku.v13i3103431</a:t>
            </a:r>
            <a:endParaRPr lang="en-ID" sz="1800" dirty="0">
              <a:latin typeface="Fira Sans" panose="020B0503050000020004" pitchFamily="34" charset="0"/>
            </a:endParaRPr>
          </a:p>
          <a:p>
            <a:r>
              <a:rPr lang="en-US" sz="1800" dirty="0" err="1">
                <a:latin typeface="Fira Sans" panose="020B0503050000020004" pitchFamily="34" charset="0"/>
              </a:rPr>
              <a:t>Pehoiu</a:t>
            </a:r>
            <a:r>
              <a:rPr lang="en-US" sz="1800" dirty="0">
                <a:latin typeface="Fira Sans" panose="020B0503050000020004" pitchFamily="34" charset="0"/>
              </a:rPr>
              <a:t>, C. (2025). The Educational Role of Athletics in Physical Education: Effects on the Physical and Motor Development of Lower Secondary Students (Part II). </a:t>
            </a:r>
            <a:r>
              <a:rPr lang="en-US" sz="1800" i="1" dirty="0">
                <a:latin typeface="Fira Sans" panose="020B0503050000020004" pitchFamily="34" charset="0"/>
              </a:rPr>
              <a:t>Revista </a:t>
            </a:r>
            <a:r>
              <a:rPr lang="en-US" sz="1800" i="1" dirty="0" err="1">
                <a:latin typeface="Fira Sans" panose="020B0503050000020004" pitchFamily="34" charset="0"/>
              </a:rPr>
              <a:t>Romaneasca</a:t>
            </a:r>
            <a:r>
              <a:rPr lang="en-US" sz="1800" i="1" dirty="0">
                <a:latin typeface="Fira Sans" panose="020B0503050000020004" pitchFamily="34" charset="0"/>
              </a:rPr>
              <a:t> </a:t>
            </a:r>
            <a:r>
              <a:rPr lang="en-US" sz="1800" i="1" dirty="0" err="1">
                <a:latin typeface="Fira Sans" panose="020B0503050000020004" pitchFamily="34" charset="0"/>
              </a:rPr>
              <a:t>Pentru</a:t>
            </a:r>
            <a:r>
              <a:rPr lang="en-US" sz="1800" i="1" dirty="0">
                <a:latin typeface="Fira Sans" panose="020B0503050000020004" pitchFamily="34" charset="0"/>
              </a:rPr>
              <a:t> </a:t>
            </a:r>
            <a:r>
              <a:rPr lang="en-US" sz="1800" i="1" dirty="0" err="1">
                <a:latin typeface="Fira Sans" panose="020B0503050000020004" pitchFamily="34" charset="0"/>
              </a:rPr>
              <a:t>Educatie</a:t>
            </a:r>
            <a:r>
              <a:rPr lang="en-US" sz="1800" i="1" dirty="0">
                <a:latin typeface="Fira Sans" panose="020B0503050000020004" pitchFamily="34" charset="0"/>
              </a:rPr>
              <a:t> </a:t>
            </a:r>
            <a:r>
              <a:rPr lang="en-US" sz="1800" i="1" dirty="0" err="1">
                <a:latin typeface="Fira Sans" panose="020B0503050000020004" pitchFamily="34" charset="0"/>
              </a:rPr>
              <a:t>Multidimensionala</a:t>
            </a:r>
            <a:r>
              <a:rPr lang="en-US" sz="1800" dirty="0">
                <a:latin typeface="Fira Sans" panose="020B0503050000020004" pitchFamily="34" charset="0"/>
              </a:rPr>
              <a:t>, </a:t>
            </a:r>
            <a:r>
              <a:rPr lang="en-US" sz="1800" i="1" dirty="0">
                <a:latin typeface="Fira Sans" panose="020B0503050000020004" pitchFamily="34" charset="0"/>
              </a:rPr>
              <a:t>17</a:t>
            </a:r>
            <a:r>
              <a:rPr lang="en-US" sz="1800" dirty="0">
                <a:latin typeface="Fira Sans" panose="020B0503050000020004" pitchFamily="34" charset="0"/>
              </a:rPr>
              <a:t>(3), 267–294. https://doi.org/10.18662/rrem/17.3/1022</a:t>
            </a:r>
            <a:endParaRPr lang="en-ID" sz="1800" dirty="0">
              <a:latin typeface="Fira Sans" panose="020B0503050000020004" pitchFamily="34" charset="0"/>
            </a:endParaRPr>
          </a:p>
          <a:p>
            <a:r>
              <a:rPr lang="en-US" sz="1800" dirty="0">
                <a:latin typeface="Fira Sans" panose="020B0503050000020004" pitchFamily="34" charset="0"/>
              </a:rPr>
              <a:t>Rahmawati, K. A., </a:t>
            </a:r>
            <a:r>
              <a:rPr lang="en-US" sz="1800" dirty="0" err="1">
                <a:latin typeface="Fira Sans" panose="020B0503050000020004" pitchFamily="34" charset="0"/>
              </a:rPr>
              <a:t>Nurlia</a:t>
            </a:r>
            <a:r>
              <a:rPr lang="en-US" sz="1800" dirty="0">
                <a:latin typeface="Fira Sans" panose="020B0503050000020004" pitchFamily="34" charset="0"/>
              </a:rPr>
              <a:t>, R., Oktavia, R., </a:t>
            </a:r>
            <a:r>
              <a:rPr lang="en-US" sz="1800" dirty="0" err="1">
                <a:latin typeface="Fira Sans" panose="020B0503050000020004" pitchFamily="34" charset="0"/>
              </a:rPr>
              <a:t>Ihsani</a:t>
            </a:r>
            <a:r>
              <a:rPr lang="en-US" sz="1800" dirty="0">
                <a:latin typeface="Fira Sans" panose="020B0503050000020004" pitchFamily="34" charset="0"/>
              </a:rPr>
              <a:t>, V. N. A., &amp; Hafiza, N. D. (2024). Peran Pendidikan </a:t>
            </a:r>
            <a:r>
              <a:rPr lang="en-US" sz="1800" dirty="0" err="1">
                <a:latin typeface="Fira Sans" panose="020B0503050000020004" pitchFamily="34" charset="0"/>
              </a:rPr>
              <a:t>Jasmani</a:t>
            </a:r>
            <a:r>
              <a:rPr lang="en-US" sz="1800" dirty="0">
                <a:latin typeface="Fira Sans" panose="020B0503050000020004" pitchFamily="34" charset="0"/>
              </a:rPr>
              <a:t>, </a:t>
            </a:r>
            <a:r>
              <a:rPr lang="en-US" sz="1800" dirty="0" err="1">
                <a:latin typeface="Fira Sans" panose="020B0503050000020004" pitchFamily="34" charset="0"/>
              </a:rPr>
              <a:t>Olahraga</a:t>
            </a:r>
            <a:r>
              <a:rPr lang="en-US" sz="1800" dirty="0">
                <a:latin typeface="Fira Sans" panose="020B0503050000020004" pitchFamily="34" charset="0"/>
              </a:rPr>
              <a:t>, dan Kesehatan </a:t>
            </a:r>
            <a:r>
              <a:rPr lang="en-US" sz="1800" dirty="0" err="1">
                <a:latin typeface="Fira Sans" panose="020B0503050000020004" pitchFamily="34" charset="0"/>
              </a:rPr>
              <a:t>dalam</a:t>
            </a:r>
            <a:r>
              <a:rPr lang="en-US" sz="1800" dirty="0">
                <a:latin typeface="Fira Sans" panose="020B0503050000020004" pitchFamily="34" charset="0"/>
              </a:rPr>
              <a:t> </a:t>
            </a:r>
            <a:r>
              <a:rPr lang="en-US" sz="1800" dirty="0" err="1">
                <a:latin typeface="Fira Sans" panose="020B0503050000020004" pitchFamily="34" charset="0"/>
              </a:rPr>
              <a:t>Pembentukan</a:t>
            </a:r>
            <a:r>
              <a:rPr lang="en-US" sz="1800" dirty="0">
                <a:latin typeface="Fira Sans" panose="020B0503050000020004" pitchFamily="34" charset="0"/>
              </a:rPr>
              <a:t> </a:t>
            </a:r>
            <a:r>
              <a:rPr lang="en-US" sz="1800" dirty="0" err="1">
                <a:latin typeface="Fira Sans" panose="020B0503050000020004" pitchFamily="34" charset="0"/>
              </a:rPr>
              <a:t>Karakter</a:t>
            </a:r>
            <a:r>
              <a:rPr lang="en-US" sz="1800" dirty="0">
                <a:latin typeface="Fira Sans" panose="020B0503050000020004" pitchFamily="34" charset="0"/>
              </a:rPr>
              <a:t> dan </a:t>
            </a:r>
            <a:r>
              <a:rPr lang="en-US" sz="1800" dirty="0" err="1">
                <a:latin typeface="Fira Sans" panose="020B0503050000020004" pitchFamily="34" charset="0"/>
              </a:rPr>
              <a:t>Perkembangan</a:t>
            </a:r>
            <a:r>
              <a:rPr lang="en-US" sz="1800" dirty="0">
                <a:latin typeface="Fira Sans" panose="020B0503050000020004" pitchFamily="34" charset="0"/>
              </a:rPr>
              <a:t> Gerak Anak </a:t>
            </a:r>
            <a:r>
              <a:rPr lang="en-US" sz="1800" dirty="0" err="1">
                <a:latin typeface="Fira Sans" panose="020B0503050000020004" pitchFamily="34" charset="0"/>
              </a:rPr>
              <a:t>Sekolah</a:t>
            </a:r>
            <a:r>
              <a:rPr lang="en-US" sz="1800" dirty="0">
                <a:latin typeface="Fira Sans" panose="020B0503050000020004" pitchFamily="34" charset="0"/>
              </a:rPr>
              <a:t> Dasar. </a:t>
            </a:r>
            <a:r>
              <a:rPr lang="en-US" sz="1800" i="1" dirty="0">
                <a:latin typeface="Fira Sans" panose="020B0503050000020004" pitchFamily="34" charset="0"/>
              </a:rPr>
              <a:t>Indo-</a:t>
            </a:r>
            <a:r>
              <a:rPr lang="en-US" sz="1800" i="1" dirty="0" err="1">
                <a:latin typeface="Fira Sans" panose="020B0503050000020004" pitchFamily="34" charset="0"/>
              </a:rPr>
              <a:t>MathEdu</a:t>
            </a:r>
            <a:r>
              <a:rPr lang="en-US" sz="1800" i="1" dirty="0">
                <a:latin typeface="Fira Sans" panose="020B0503050000020004" pitchFamily="34" charset="0"/>
              </a:rPr>
              <a:t> Intellectuals Journal</a:t>
            </a:r>
            <a:r>
              <a:rPr lang="en-US" sz="1800" dirty="0">
                <a:latin typeface="Fira Sans" panose="020B0503050000020004" pitchFamily="34" charset="0"/>
              </a:rPr>
              <a:t>, </a:t>
            </a:r>
            <a:r>
              <a:rPr lang="en-US" sz="1800" i="1" dirty="0">
                <a:latin typeface="Fira Sans" panose="020B0503050000020004" pitchFamily="34" charset="0"/>
              </a:rPr>
              <a:t>5</a:t>
            </a:r>
            <a:r>
              <a:rPr lang="en-US" sz="1800" dirty="0">
                <a:latin typeface="Fira Sans" panose="020B0503050000020004" pitchFamily="34" charset="0"/>
              </a:rPr>
              <a:t>(3), 2741–2749. https://doi.org/10.54373/imeij.v5i3.1143</a:t>
            </a:r>
            <a:endParaRPr lang="en-ID" sz="1800" dirty="0">
              <a:latin typeface="Fira Sans" panose="020B0503050000020004" pitchFamily="34" charset="0"/>
            </a:endParaRPr>
          </a:p>
          <a:p>
            <a:r>
              <a:rPr lang="en-US" sz="1800" dirty="0">
                <a:latin typeface="Fira Sans" panose="020B0503050000020004" pitchFamily="34" charset="0"/>
              </a:rPr>
              <a:t>d sport in primary (Elementary) school. </a:t>
            </a:r>
            <a:r>
              <a:rPr lang="en-US" sz="1800" i="1" dirty="0">
                <a:latin typeface="Fira Sans" panose="020B0503050000020004" pitchFamily="34" charset="0"/>
              </a:rPr>
              <a:t>International Journal of Physical Education, Sports and Health</a:t>
            </a:r>
            <a:r>
              <a:rPr lang="en-US" sz="1800" dirty="0">
                <a:latin typeface="Fira Sans" panose="020B0503050000020004" pitchFamily="34" charset="0"/>
              </a:rPr>
              <a:t>, </a:t>
            </a:r>
            <a:r>
              <a:rPr lang="en-US" sz="1800" i="1" dirty="0">
                <a:latin typeface="Fira Sans" panose="020B0503050000020004" pitchFamily="34" charset="0"/>
              </a:rPr>
              <a:t>11</a:t>
            </a:r>
            <a:r>
              <a:rPr lang="en-US" sz="1800" dirty="0">
                <a:latin typeface="Fira Sans" panose="020B0503050000020004" pitchFamily="34" charset="0"/>
              </a:rPr>
              <a:t>(3), 244–251. </a:t>
            </a:r>
            <a:r>
              <a:rPr lang="en-US" sz="1800" dirty="0">
                <a:latin typeface="Fira Sans" panose="020B0503050000020004" pitchFamily="34" charset="0"/>
                <a:hlinkClick r:id="rId6"/>
              </a:rPr>
              <a:t>https://doi.org/10.22271/kheljournal.2024.v11.i3d.3348</a:t>
            </a:r>
            <a:endParaRPr lang="en-US" sz="1800" dirty="0">
              <a:latin typeface="Fira Sans" panose="020B0503050000020004" pitchFamily="34" charset="0"/>
            </a:endParaRPr>
          </a:p>
          <a:p>
            <a:r>
              <a:rPr lang="en-US" sz="1800" dirty="0">
                <a:latin typeface="Fira Sans" panose="020B0503050000020004" pitchFamily="34" charset="0"/>
              </a:rPr>
              <a:t>Toh, S. C., &amp; Choon Lian, D. K. (2024). Intrinsic Motivation to Increase the Involvement of Student in Physical Education. </a:t>
            </a:r>
            <a:r>
              <a:rPr lang="en-US" sz="1800" i="1" dirty="0">
                <a:latin typeface="Fira Sans" panose="020B0503050000020004" pitchFamily="34" charset="0"/>
              </a:rPr>
              <a:t>Malaysian Journal of Social Sciences and Humanities (MJSSH)</a:t>
            </a:r>
            <a:r>
              <a:rPr lang="en-US" sz="1800" dirty="0">
                <a:latin typeface="Fira Sans" panose="020B0503050000020004" pitchFamily="34" charset="0"/>
              </a:rPr>
              <a:t>, </a:t>
            </a:r>
            <a:r>
              <a:rPr lang="en-US" sz="1800" i="1" dirty="0">
                <a:latin typeface="Fira Sans" panose="020B0503050000020004" pitchFamily="34" charset="0"/>
              </a:rPr>
              <a:t>9</a:t>
            </a:r>
            <a:r>
              <a:rPr lang="en-US" sz="1800" dirty="0">
                <a:latin typeface="Fira Sans" panose="020B0503050000020004" pitchFamily="34" charset="0"/>
              </a:rPr>
              <a:t>(7), e002891. https://doi.org/10.47405/mjssh.v9i7.2891</a:t>
            </a:r>
            <a:endParaRPr lang="en-ID" sz="1800" dirty="0">
              <a:latin typeface="Fira Sans" panose="020B0503050000020004" pitchFamily="34" charset="0"/>
            </a:endParaRPr>
          </a:p>
          <a:p>
            <a:r>
              <a:rPr lang="en-US" sz="1800" dirty="0">
                <a:latin typeface="Fira Sans" panose="020B0503050000020004" pitchFamily="34" charset="0"/>
              </a:rPr>
              <a:t>Utami, M. S., &amp; Purnomo, E. (2019). Minat </a:t>
            </a:r>
            <a:r>
              <a:rPr lang="en-US" sz="1800" dirty="0" err="1">
                <a:latin typeface="Fira Sans" panose="020B0503050000020004" pitchFamily="34" charset="0"/>
              </a:rPr>
              <a:t>siswa</a:t>
            </a:r>
            <a:r>
              <a:rPr lang="en-US" sz="1800" dirty="0">
                <a:latin typeface="Fira Sans" panose="020B0503050000020004" pitchFamily="34" charset="0"/>
              </a:rPr>
              <a:t> </a:t>
            </a:r>
            <a:r>
              <a:rPr lang="en-US" sz="1800" dirty="0" err="1">
                <a:latin typeface="Fira Sans" panose="020B0503050000020004" pitchFamily="34" charset="0"/>
              </a:rPr>
              <a:t>sekolah</a:t>
            </a:r>
            <a:r>
              <a:rPr lang="en-US" sz="1800" dirty="0">
                <a:latin typeface="Fira Sans" panose="020B0503050000020004" pitchFamily="34" charset="0"/>
              </a:rPr>
              <a:t> </a:t>
            </a:r>
            <a:r>
              <a:rPr lang="en-US" sz="1800" dirty="0" err="1">
                <a:latin typeface="Fira Sans" panose="020B0503050000020004" pitchFamily="34" charset="0"/>
              </a:rPr>
              <a:t>menengah</a:t>
            </a:r>
            <a:r>
              <a:rPr lang="en-US" sz="1800" dirty="0">
                <a:latin typeface="Fira Sans" panose="020B0503050000020004" pitchFamily="34" charset="0"/>
              </a:rPr>
              <a:t> </a:t>
            </a:r>
            <a:r>
              <a:rPr lang="en-US" sz="1800" dirty="0" err="1">
                <a:latin typeface="Fira Sans" panose="020B0503050000020004" pitchFamily="34" charset="0"/>
              </a:rPr>
              <a:t>pertama</a:t>
            </a:r>
            <a:r>
              <a:rPr lang="en-US" sz="1800" dirty="0">
                <a:latin typeface="Fira Sans" panose="020B0503050000020004" pitchFamily="34" charset="0"/>
              </a:rPr>
              <a:t> </a:t>
            </a:r>
            <a:r>
              <a:rPr lang="en-US" sz="1800" dirty="0" err="1">
                <a:latin typeface="Fira Sans" panose="020B0503050000020004" pitchFamily="34" charset="0"/>
              </a:rPr>
              <a:t>terhadap</a:t>
            </a:r>
            <a:r>
              <a:rPr lang="en-US" sz="1800" dirty="0">
                <a:latin typeface="Fira Sans" panose="020B0503050000020004" pitchFamily="34" charset="0"/>
              </a:rPr>
              <a:t> </a:t>
            </a:r>
            <a:r>
              <a:rPr lang="en-US" sz="1800" dirty="0" err="1">
                <a:latin typeface="Fira Sans" panose="020B0503050000020004" pitchFamily="34" charset="0"/>
              </a:rPr>
              <a:t>pembelajaran</a:t>
            </a:r>
            <a:r>
              <a:rPr lang="en-US" sz="1800" dirty="0">
                <a:latin typeface="Fira Sans" panose="020B0503050000020004" pitchFamily="34" charset="0"/>
              </a:rPr>
              <a:t> </a:t>
            </a:r>
            <a:r>
              <a:rPr lang="en-US" sz="1800" dirty="0" err="1">
                <a:latin typeface="Fira Sans" panose="020B0503050000020004" pitchFamily="34" charset="0"/>
              </a:rPr>
              <a:t>atletik</a:t>
            </a:r>
            <a:r>
              <a:rPr lang="en-US" sz="1800" dirty="0">
                <a:latin typeface="Fira Sans" panose="020B0503050000020004" pitchFamily="34" charset="0"/>
              </a:rPr>
              <a:t>. </a:t>
            </a:r>
            <a:r>
              <a:rPr lang="en-US" sz="1800" i="1" dirty="0" err="1">
                <a:latin typeface="Fira Sans" panose="020B0503050000020004" pitchFamily="34" charset="0"/>
              </a:rPr>
              <a:t>Jurnal</a:t>
            </a:r>
            <a:r>
              <a:rPr lang="en-US" sz="1800" i="1" dirty="0">
                <a:latin typeface="Fira Sans" panose="020B0503050000020004" pitchFamily="34" charset="0"/>
              </a:rPr>
              <a:t> Pendidikan </a:t>
            </a:r>
            <a:r>
              <a:rPr lang="en-US" sz="1800" i="1" dirty="0" err="1">
                <a:latin typeface="Fira Sans" panose="020B0503050000020004" pitchFamily="34" charset="0"/>
              </a:rPr>
              <a:t>Jasmani</a:t>
            </a:r>
            <a:r>
              <a:rPr lang="en-US" sz="1800" i="1" dirty="0">
                <a:latin typeface="Fira Sans" panose="020B0503050000020004" pitchFamily="34" charset="0"/>
              </a:rPr>
              <a:t> Indonesia</a:t>
            </a:r>
            <a:r>
              <a:rPr lang="en-US" sz="1800" dirty="0">
                <a:latin typeface="Fira Sans" panose="020B0503050000020004" pitchFamily="34" charset="0"/>
              </a:rPr>
              <a:t>, </a:t>
            </a:r>
            <a:r>
              <a:rPr lang="en-US" sz="1800" i="1" dirty="0">
                <a:latin typeface="Fira Sans" panose="020B0503050000020004" pitchFamily="34" charset="0"/>
              </a:rPr>
              <a:t>15</a:t>
            </a:r>
            <a:r>
              <a:rPr lang="en-US" sz="1800" dirty="0">
                <a:latin typeface="Fira Sans" panose="020B0503050000020004" pitchFamily="34" charset="0"/>
              </a:rPr>
              <a:t>(1), 12–21.</a:t>
            </a:r>
            <a:endParaRPr lang="en-ID" sz="1800" dirty="0">
              <a:latin typeface="Fira Sans" panose="020B0503050000020004" pitchFamily="34" charset="0"/>
            </a:endParaRPr>
          </a:p>
          <a:p>
            <a:r>
              <a:rPr lang="en-US" sz="1800" dirty="0">
                <a:latin typeface="Fira Sans" panose="020B0503050000020004" pitchFamily="34" charset="0"/>
              </a:rPr>
              <a:t> </a:t>
            </a:r>
            <a:endParaRPr lang="en-ID" sz="1800" dirty="0">
              <a:latin typeface="Fira Sans" panose="020B0503050000020004" pitchFamily="34" charset="0"/>
            </a:endParaRPr>
          </a:p>
          <a:p>
            <a:endParaRPr lang="en-ID" sz="1800" dirty="0">
              <a:latin typeface="Fira Sans" panose="020B0503050000020004" pitchFamily="34" charset="0"/>
            </a:endParaRPr>
          </a:p>
        </p:txBody>
      </p:sp>
      <p:grpSp>
        <p:nvGrpSpPr>
          <p:cNvPr id="121" name="Google Shape;121;p2">
            <a:extLst>
              <a:ext uri="{FF2B5EF4-FFF2-40B4-BE49-F238E27FC236}">
                <a16:creationId xmlns:a16="http://schemas.microsoft.com/office/drawing/2014/main" id="{E839649B-4E73-7DF4-FAD1-D9E299F146EC}"/>
              </a:ext>
            </a:extLst>
          </p:cNvPr>
          <p:cNvGrpSpPr/>
          <p:nvPr/>
        </p:nvGrpSpPr>
        <p:grpSpPr>
          <a:xfrm>
            <a:off x="16497052" y="2765547"/>
            <a:ext cx="6119648" cy="6119648"/>
            <a:chOff x="0" y="0"/>
            <a:chExt cx="812800" cy="812800"/>
          </a:xfrm>
        </p:grpSpPr>
        <p:sp>
          <p:nvSpPr>
            <p:cNvPr id="122" name="Google Shape;122;p2">
              <a:extLst>
                <a:ext uri="{FF2B5EF4-FFF2-40B4-BE49-F238E27FC236}">
                  <a16:creationId xmlns:a16="http://schemas.microsoft.com/office/drawing/2014/main" id="{04670966-6785-919E-4964-35F61EABA8D4}"/>
                </a:ext>
              </a:extLst>
            </p:cNvPr>
            <p:cNvSpPr/>
            <p:nvPr/>
          </p:nvSpPr>
          <p:spPr>
            <a:xfrm>
              <a:off x="0" y="0"/>
              <a:ext cx="812800" cy="812800"/>
            </a:xfrm>
            <a:custGeom>
              <a:avLst/>
              <a:gdLst/>
              <a:ahLst/>
              <a:cxn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sp>
        <p:sp>
          <p:nvSpPr>
            <p:cNvPr id="123" name="Google Shape;123;p2">
              <a:extLst>
                <a:ext uri="{FF2B5EF4-FFF2-40B4-BE49-F238E27FC236}">
                  <a16:creationId xmlns:a16="http://schemas.microsoft.com/office/drawing/2014/main" id="{5C9CB839-7532-09EC-5D9F-22733059DB25}"/>
                </a:ext>
              </a:extLst>
            </p:cNvPr>
            <p:cNvSpPr txBox="1"/>
            <p:nvPr/>
          </p:nvSpPr>
          <p:spPr>
            <a:xfrm>
              <a:off x="139700" y="82550"/>
              <a:ext cx="533400" cy="590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24" name="Google Shape;124;p2">
            <a:extLst>
              <a:ext uri="{FF2B5EF4-FFF2-40B4-BE49-F238E27FC236}">
                <a16:creationId xmlns:a16="http://schemas.microsoft.com/office/drawing/2014/main" id="{F93F0E8A-40B0-8336-3481-3239F2419F3E}"/>
              </a:ext>
            </a:extLst>
          </p:cNvPr>
          <p:cNvGrpSpPr/>
          <p:nvPr/>
        </p:nvGrpSpPr>
        <p:grpSpPr>
          <a:xfrm>
            <a:off x="308966" y="373605"/>
            <a:ext cx="5601330" cy="933145"/>
            <a:chOff x="0" y="0"/>
            <a:chExt cx="7468440" cy="1244194"/>
          </a:xfrm>
        </p:grpSpPr>
        <p:grpSp>
          <p:nvGrpSpPr>
            <p:cNvPr id="125" name="Google Shape;125;p2">
              <a:extLst>
                <a:ext uri="{FF2B5EF4-FFF2-40B4-BE49-F238E27FC236}">
                  <a16:creationId xmlns:a16="http://schemas.microsoft.com/office/drawing/2014/main" id="{7C660332-4F21-1C17-318E-A49072344F45}"/>
                </a:ext>
              </a:extLst>
            </p:cNvPr>
            <p:cNvGrpSpPr/>
            <p:nvPr/>
          </p:nvGrpSpPr>
          <p:grpSpPr>
            <a:xfrm>
              <a:off x="0" y="0"/>
              <a:ext cx="7468440" cy="1244194"/>
              <a:chOff x="0" y="0"/>
              <a:chExt cx="1129977" cy="188247"/>
            </a:xfrm>
          </p:grpSpPr>
          <p:sp>
            <p:nvSpPr>
              <p:cNvPr id="126" name="Google Shape;126;p2">
                <a:extLst>
                  <a:ext uri="{FF2B5EF4-FFF2-40B4-BE49-F238E27FC236}">
                    <a16:creationId xmlns:a16="http://schemas.microsoft.com/office/drawing/2014/main" id="{06FD60C8-B14C-21EC-6B6C-2B200474B2DA}"/>
                  </a:ext>
                </a:extLst>
              </p:cNvPr>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a:extLst>
                  <a:ext uri="{FF2B5EF4-FFF2-40B4-BE49-F238E27FC236}">
                    <a16:creationId xmlns:a16="http://schemas.microsoft.com/office/drawing/2014/main" id="{78FF3F97-D22C-23CB-1B04-B08D50D24C65}"/>
                  </a:ext>
                </a:extLst>
              </p:cNvPr>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8" name="Google Shape;128;p2">
              <a:extLst>
                <a:ext uri="{FF2B5EF4-FFF2-40B4-BE49-F238E27FC236}">
                  <a16:creationId xmlns:a16="http://schemas.microsoft.com/office/drawing/2014/main" id="{7A5CADED-6FEA-5D51-04F9-F8E0D6C75D77}"/>
                </a:ext>
              </a:extLst>
            </p:cNvPr>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7">
                <a:alphaModFix/>
              </a:blip>
              <a:stretch>
                <a:fillRect/>
              </a:stretch>
            </a:blipFill>
            <a:ln>
              <a:noFill/>
            </a:ln>
          </p:spPr>
        </p:sp>
        <p:sp>
          <p:nvSpPr>
            <p:cNvPr id="129" name="Google Shape;129;p2">
              <a:extLst>
                <a:ext uri="{FF2B5EF4-FFF2-40B4-BE49-F238E27FC236}">
                  <a16:creationId xmlns:a16="http://schemas.microsoft.com/office/drawing/2014/main" id="{F380A944-A3FD-9C52-D987-DE6E99DF043F}"/>
                </a:ext>
              </a:extLst>
            </p:cNvPr>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8">
                <a:alphaModFix/>
              </a:blip>
              <a:stretch>
                <a:fillRect/>
              </a:stretch>
            </a:blipFill>
            <a:ln>
              <a:noFill/>
            </a:ln>
          </p:spPr>
        </p:sp>
        <p:sp>
          <p:nvSpPr>
            <p:cNvPr id="130" name="Google Shape;130;p2">
              <a:extLst>
                <a:ext uri="{FF2B5EF4-FFF2-40B4-BE49-F238E27FC236}">
                  <a16:creationId xmlns:a16="http://schemas.microsoft.com/office/drawing/2014/main" id="{5E619931-C5AE-FBAB-FB99-112F675C473F}"/>
                </a:ext>
              </a:extLst>
            </p:cNvPr>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9">
                <a:alphaModFix/>
              </a:blip>
              <a:stretch>
                <a:fillRect/>
              </a:stretch>
            </a:blipFill>
            <a:ln>
              <a:noFill/>
            </a:ln>
          </p:spPr>
        </p:sp>
        <p:sp>
          <p:nvSpPr>
            <p:cNvPr id="131" name="Google Shape;131;p2">
              <a:extLst>
                <a:ext uri="{FF2B5EF4-FFF2-40B4-BE49-F238E27FC236}">
                  <a16:creationId xmlns:a16="http://schemas.microsoft.com/office/drawing/2014/main" id="{D005C835-52B1-7B39-7D39-5C72FD41C681}"/>
                </a:ext>
              </a:extLst>
            </p:cNvPr>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10">
                <a:alphaModFix/>
              </a:blip>
              <a:stretch>
                <a:fillRect/>
              </a:stretch>
            </a:blipFill>
            <a:ln>
              <a:noFill/>
            </a:ln>
          </p:spPr>
        </p:sp>
      </p:grpSp>
      <p:sp>
        <p:nvSpPr>
          <p:cNvPr id="132" name="Google Shape;132;p2">
            <a:extLst>
              <a:ext uri="{FF2B5EF4-FFF2-40B4-BE49-F238E27FC236}">
                <a16:creationId xmlns:a16="http://schemas.microsoft.com/office/drawing/2014/main" id="{72AC8E3F-AF08-5486-7DCC-AD113DACFB68}"/>
              </a:ext>
            </a:extLst>
          </p:cNvPr>
          <p:cNvSpPr/>
          <p:nvPr/>
        </p:nvSpPr>
        <p:spPr>
          <a:xfrm>
            <a:off x="-1736595" y="840178"/>
            <a:ext cx="3473190" cy="6745532"/>
          </a:xfrm>
          <a:custGeom>
            <a:avLst/>
            <a:gdLst/>
            <a:ahLst/>
            <a:cxnLst/>
            <a:rect l="l" t="t" r="r" b="b"/>
            <a:pathLst>
              <a:path w="3473190" h="6745532" extrusionOk="0">
                <a:moveTo>
                  <a:pt x="0" y="0"/>
                </a:moveTo>
                <a:lnTo>
                  <a:pt x="3473190" y="0"/>
                </a:lnTo>
                <a:lnTo>
                  <a:pt x="3473190" y="6745531"/>
                </a:lnTo>
                <a:lnTo>
                  <a:pt x="0" y="6745531"/>
                </a:lnTo>
                <a:lnTo>
                  <a:pt x="0" y="0"/>
                </a:lnTo>
                <a:close/>
              </a:path>
            </a:pathLst>
          </a:custGeom>
          <a:blipFill rotWithShape="1">
            <a:blip r:embed="rId11">
              <a:alphaModFix/>
            </a:blip>
            <a:stretch>
              <a:fillRect l="-69767" r="-71668" b="-24313"/>
            </a:stretch>
          </a:blipFill>
          <a:ln>
            <a:noFill/>
          </a:ln>
        </p:spPr>
      </p:sp>
      <p:sp>
        <p:nvSpPr>
          <p:cNvPr id="133" name="Google Shape;133;p2">
            <a:extLst>
              <a:ext uri="{FF2B5EF4-FFF2-40B4-BE49-F238E27FC236}">
                <a16:creationId xmlns:a16="http://schemas.microsoft.com/office/drawing/2014/main" id="{205410A8-3934-0C68-E9E7-6313B6A8D4BF}"/>
              </a:ext>
            </a:extLst>
          </p:cNvPr>
          <p:cNvSpPr/>
          <p:nvPr/>
        </p:nvSpPr>
        <p:spPr>
          <a:xfrm>
            <a:off x="16551405" y="3259390"/>
            <a:ext cx="3473190" cy="6745532"/>
          </a:xfrm>
          <a:custGeom>
            <a:avLst/>
            <a:gdLst/>
            <a:ahLst/>
            <a:cxnLst/>
            <a:rect l="l" t="t" r="r" b="b"/>
            <a:pathLst>
              <a:path w="3473190" h="6745532" extrusionOk="0">
                <a:moveTo>
                  <a:pt x="0" y="0"/>
                </a:moveTo>
                <a:lnTo>
                  <a:pt x="3473190" y="0"/>
                </a:lnTo>
                <a:lnTo>
                  <a:pt x="3473190" y="6745532"/>
                </a:lnTo>
                <a:lnTo>
                  <a:pt x="0" y="6745532"/>
                </a:lnTo>
                <a:lnTo>
                  <a:pt x="0" y="0"/>
                </a:lnTo>
                <a:close/>
              </a:path>
            </a:pathLst>
          </a:custGeom>
          <a:blipFill rotWithShape="1">
            <a:blip r:embed="rId11">
              <a:alphaModFix/>
            </a:blip>
            <a:stretch>
              <a:fillRect l="-69767" r="-71668" b="-24313"/>
            </a:stretch>
          </a:blipFill>
          <a:ln>
            <a:noFill/>
          </a:ln>
        </p:spPr>
      </p:sp>
      <p:grpSp>
        <p:nvGrpSpPr>
          <p:cNvPr id="134" name="Google Shape;134;p2">
            <a:extLst>
              <a:ext uri="{FF2B5EF4-FFF2-40B4-BE49-F238E27FC236}">
                <a16:creationId xmlns:a16="http://schemas.microsoft.com/office/drawing/2014/main" id="{3C2D8345-0C1C-FAA6-9262-82844BE39B6B}"/>
              </a:ext>
            </a:extLst>
          </p:cNvPr>
          <p:cNvGrpSpPr/>
          <p:nvPr/>
        </p:nvGrpSpPr>
        <p:grpSpPr>
          <a:xfrm>
            <a:off x="3319072" y="416885"/>
            <a:ext cx="950102" cy="819865"/>
            <a:chOff x="4013474" y="57707"/>
            <a:chExt cx="1266803" cy="1093154"/>
          </a:xfrm>
        </p:grpSpPr>
        <p:sp>
          <p:nvSpPr>
            <p:cNvPr id="135" name="Google Shape;135;p2">
              <a:extLst>
                <a:ext uri="{FF2B5EF4-FFF2-40B4-BE49-F238E27FC236}">
                  <a16:creationId xmlns:a16="http://schemas.microsoft.com/office/drawing/2014/main" id="{32EA7B78-C268-94E2-40A6-7E375E57397E}"/>
                </a:ext>
              </a:extLst>
            </p:cNvPr>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12">
                <a:alphaModFix/>
              </a:blip>
              <a:stretch>
                <a:fillRect l="-36059" r="-34659" b="-150150"/>
              </a:stretch>
            </a:blipFill>
            <a:ln>
              <a:noFill/>
            </a:ln>
          </p:spPr>
        </p:sp>
        <p:sp>
          <p:nvSpPr>
            <p:cNvPr id="136" name="Google Shape;136;p2">
              <a:extLst>
                <a:ext uri="{FF2B5EF4-FFF2-40B4-BE49-F238E27FC236}">
                  <a16:creationId xmlns:a16="http://schemas.microsoft.com/office/drawing/2014/main" id="{D1ADE851-F4C5-C0CA-FA79-FF40D130003C}"/>
                </a:ext>
              </a:extLst>
            </p:cNvPr>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137" name="Google Shape;137;p2">
              <a:extLst>
                <a:ext uri="{FF2B5EF4-FFF2-40B4-BE49-F238E27FC236}">
                  <a16:creationId xmlns:a16="http://schemas.microsoft.com/office/drawing/2014/main" id="{D95D1B5F-1F9A-BBF2-2F47-1706C8AEAB00}"/>
                </a:ext>
              </a:extLst>
            </p:cNvPr>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6"/>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138" name="Google Shape;138;p2">
              <a:extLst>
                <a:ext uri="{FF2B5EF4-FFF2-40B4-BE49-F238E27FC236}">
                  <a16:creationId xmlns:a16="http://schemas.microsoft.com/office/drawing/2014/main" id="{4E76E728-677B-A165-3D05-15A85185F14F}"/>
                </a:ext>
              </a:extLst>
            </p:cNvPr>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139" name="Google Shape;139;p2">
              <a:extLst>
                <a:ext uri="{FF2B5EF4-FFF2-40B4-BE49-F238E27FC236}">
                  <a16:creationId xmlns:a16="http://schemas.microsoft.com/office/drawing/2014/main" id="{529B97D5-CE51-E507-51EC-E2723DE7207F}"/>
                </a:ext>
              </a:extLst>
            </p:cNvPr>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140" name="Google Shape;140;p2">
              <a:extLst>
                <a:ext uri="{FF2B5EF4-FFF2-40B4-BE49-F238E27FC236}">
                  <a16:creationId xmlns:a16="http://schemas.microsoft.com/office/drawing/2014/main" id="{6222E5D3-DED9-70B5-11F6-116090C915F9}"/>
                </a:ext>
              </a:extLst>
            </p:cNvPr>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spTree>
    <p:extLst>
      <p:ext uri="{BB962C8B-B14F-4D97-AF65-F5344CB8AC3E}">
        <p14:creationId xmlns:p14="http://schemas.microsoft.com/office/powerpoint/2010/main" val="3437696688"/>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2427</TotalTime>
  <Words>1449</Words>
  <Application>Microsoft Office PowerPoint</Application>
  <PresentationFormat>Custom</PresentationFormat>
  <Paragraphs>66</Paragraphs>
  <Slides>8</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Fira Sans</vt:lpstr>
      <vt:lpstr>Calibri</vt:lpstr>
      <vt:lpstr>Livvic</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al maulana</dc:creator>
  <cp:lastModifiedBy>al maulana</cp:lastModifiedBy>
  <cp:revision>2</cp:revision>
  <dcterms:created xsi:type="dcterms:W3CDTF">2006-08-16T00:00:00Z</dcterms:created>
  <dcterms:modified xsi:type="dcterms:W3CDTF">2026-07-21T06:57:43Z</dcterms:modified>
</cp:coreProperties>
</file>